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Quotient Rule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mtClean="0"/>
              <a:t>Quotient Rule</a:t>
            </a:r>
            <a:r>
              <a:rPr lang="en-US" dirty="0" smtClean="0"/>
              <a:t>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Exponents – Quotient Rule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1371600"/>
          <a:ext cx="728662" cy="1414462"/>
        </p:xfrm>
        <a:graphic>
          <a:graphicData uri="http://schemas.openxmlformats.org/presentationml/2006/ole">
            <p:oleObj spid="_x0000_s1026" name="Equation" r:id="rId3" imgW="215640" imgH="4190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368675" y="2836863"/>
          <a:ext cx="814388" cy="1414462"/>
        </p:xfrm>
        <a:graphic>
          <a:graphicData uri="http://schemas.openxmlformats.org/presentationml/2006/ole">
            <p:oleObj spid="_x0000_s1027" name="Equation" r:id="rId4" imgW="2412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962400" y="304800"/>
          <a:ext cx="1222375" cy="1441116"/>
        </p:xfrm>
        <a:graphic>
          <a:graphicData uri="http://schemas.openxmlformats.org/presentationml/2006/ole">
            <p:oleObj spid="_x0000_s2050" name="Equation" r:id="rId3" imgW="3553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810000" y="381000"/>
          <a:ext cx="1477963" cy="1355327"/>
        </p:xfrm>
        <a:graphic>
          <a:graphicData uri="http://schemas.openxmlformats.org/presentationml/2006/ole">
            <p:oleObj spid="_x0000_s3074" name="Equation" r:id="rId3" imgW="4572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</TotalTime>
  <Words>10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Equation</vt:lpstr>
      <vt:lpstr>Exponents</vt:lpstr>
      <vt:lpstr>Exponents – Quotient Rule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Exponents</dc:title>
  <dc:creator>tylerw</dc:creator>
  <cp:lastModifiedBy>tylerw</cp:lastModifiedBy>
  <cp:revision>3</cp:revision>
  <dcterms:created xsi:type="dcterms:W3CDTF">2011-05-06T23:05:08Z</dcterms:created>
  <dcterms:modified xsi:type="dcterms:W3CDTF">2011-05-20T14:26:13Z</dcterms:modified>
</cp:coreProperties>
</file>