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45B49DB-ECE8-49AC-B205-FD68C9923363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730D22C-BAA7-4762-B246-5585DBE900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5B49DB-ECE8-49AC-B205-FD68C9923363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30D22C-BAA7-4762-B246-5585DBE900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5B49DB-ECE8-49AC-B205-FD68C9923363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30D22C-BAA7-4762-B246-5585DBE900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5B49DB-ECE8-49AC-B205-FD68C9923363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30D22C-BAA7-4762-B246-5585DBE900D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5B49DB-ECE8-49AC-B205-FD68C9923363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30D22C-BAA7-4762-B246-5585DBE900D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5B49DB-ECE8-49AC-B205-FD68C9923363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30D22C-BAA7-4762-B246-5585DBE900D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5B49DB-ECE8-49AC-B205-FD68C9923363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30D22C-BAA7-4762-B246-5585DBE900D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5B49DB-ECE8-49AC-B205-FD68C9923363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30D22C-BAA7-4762-B246-5585DBE900DE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5B49DB-ECE8-49AC-B205-FD68C9923363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30D22C-BAA7-4762-B246-5585DBE900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345B49DB-ECE8-49AC-B205-FD68C9923363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30D22C-BAA7-4762-B246-5585DBE900D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45B49DB-ECE8-49AC-B205-FD68C9923363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730D22C-BAA7-4762-B246-5585DBE900DE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45B49DB-ECE8-49AC-B205-FD68C9923363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730D22C-BAA7-4762-B246-5585DBE900D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LCD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Numbers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Prime Factorization: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To find LCD use _______ factors with _________ exponents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LCD - Numbers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20 and 36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18, 54, and 81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</TotalTime>
  <Words>26</Words>
  <Application>Microsoft Office PowerPoint</Application>
  <PresentationFormat>On-screen Show (4:3)</PresentationFormat>
  <Paragraphs>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LCD</vt:lpstr>
      <vt:lpstr>LCD - Numbers</vt:lpstr>
      <vt:lpstr>20 and 36</vt:lpstr>
      <vt:lpstr>18, 54, and 81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LCD</dc:title>
  <dc:creator>tylerw</dc:creator>
  <cp:lastModifiedBy>tylerw</cp:lastModifiedBy>
  <cp:revision>1</cp:revision>
  <dcterms:created xsi:type="dcterms:W3CDTF">2011-05-20T00:31:01Z</dcterms:created>
  <dcterms:modified xsi:type="dcterms:W3CDTF">2011-05-20T00:32:09Z</dcterms:modified>
</cp:coreProperties>
</file>