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63" r:id="rId3"/>
    <p:sldId id="261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2" autoAdjust="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Variable Time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If we don’t know the time: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</a:t>
            </a:r>
            <a:r>
              <a:rPr lang="en-US" smtClean="0"/>
              <a:t>Problems – Variable Time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man is 23 years old. His sister is 11 years old. How many years ago was the man triple his sister’s age?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woman is 11 years old. </a:t>
            </a:r>
            <a:br>
              <a:rPr lang="en-US" dirty="0" smtClean="0"/>
            </a:br>
            <a:r>
              <a:rPr lang="en-US" dirty="0" smtClean="0"/>
              <a:t>Her cousin is 32 years old. </a:t>
            </a:r>
            <a:br>
              <a:rPr lang="en-US" dirty="0" smtClean="0"/>
            </a:br>
            <a:r>
              <a:rPr lang="en-US" dirty="0" smtClean="0"/>
              <a:t>How many years until her </a:t>
            </a:r>
            <a:br>
              <a:rPr lang="en-US" dirty="0" smtClean="0"/>
            </a:br>
            <a:r>
              <a:rPr lang="en-US" dirty="0" smtClean="0"/>
              <a:t>cousin is double her age?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335</TotalTime>
  <Words>49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Age Problems</vt:lpstr>
      <vt:lpstr>Age Problems – Variable Time</vt:lpstr>
      <vt:lpstr>A man is 23 years old. His sister is 11 years old. How many years ago was the man triple his sister’s age?</vt:lpstr>
      <vt:lpstr>A woman is 11 years old.  Her cousin is 32 years old.  How many years until her  cousin is double her age?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31</cp:revision>
  <dcterms:created xsi:type="dcterms:W3CDTF">2011-02-22T15:30:10Z</dcterms:created>
  <dcterms:modified xsi:type="dcterms:W3CDTF">2011-04-22T14:53:15Z</dcterms:modified>
</cp:coreProperties>
</file>