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6A1538-A93F-4B2C-BC0E-117CE8ACA29D}" type="datetimeFigureOut">
              <a:rPr lang="en-US" smtClean="0"/>
              <a:t>5/6/2011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97EA0F-E46B-4C40-9F6A-11EDEE3996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Point Slope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Point Slope Equation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Equations – Point Slope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63188" y="2209800"/>
            <a:ext cx="3213488" cy="2209800"/>
            <a:chOff x="1323975" y="1666875"/>
            <a:chExt cx="1209675" cy="831850"/>
          </a:xfrm>
        </p:grpSpPr>
        <p:cxnSp>
          <p:nvCxnSpPr>
            <p:cNvPr id="1026" name="AutoShape 2"/>
            <p:cNvCxnSpPr>
              <a:cxnSpLocks noChangeShapeType="1"/>
            </p:cNvCxnSpPr>
            <p:nvPr/>
          </p:nvCxnSpPr>
          <p:spPr bwMode="auto">
            <a:xfrm>
              <a:off x="1885950" y="1666875"/>
              <a:ext cx="0" cy="771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1323975" y="1971675"/>
              <a:ext cx="12096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 flipV="1">
              <a:off x="1600200" y="1752600"/>
              <a:ext cx="695325" cy="74612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1700213" y="2290763"/>
              <a:ext cx="90487" cy="904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2147888" y="1809750"/>
              <a:ext cx="90487" cy="9048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Passes through (-3,5) and has a slope of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Give the equation of the line that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077200" y="1371600"/>
          <a:ext cx="381000" cy="590550"/>
        </p:xfrm>
        <a:graphic>
          <a:graphicData uri="http://schemas.openxmlformats.org/presentationml/2006/ole">
            <p:oleObj spid="_x0000_s2050" name="Equation" r:id="rId3" imgW="2538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4582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Passes through (6,-2) and has a slope of 4.</a:t>
            </a:r>
            <a:br>
              <a:rPr lang="en-US" dirty="0" smtClean="0"/>
            </a:br>
            <a:r>
              <a:rPr lang="en-US" dirty="0" smtClean="0"/>
              <a:t>Give your final answer in slope-intercept form.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Give the equation of the line that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48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</vt:lpstr>
      <vt:lpstr>Equations – Point Slope</vt:lpstr>
      <vt:lpstr>Give the equation of the line that</vt:lpstr>
      <vt:lpstr>Give the equation of the line that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</dc:title>
  <dc:creator>tylerw</dc:creator>
  <cp:lastModifiedBy>tylerw</cp:lastModifiedBy>
  <cp:revision>1</cp:revision>
  <dcterms:created xsi:type="dcterms:W3CDTF">2011-05-06T22:35:13Z</dcterms:created>
  <dcterms:modified xsi:type="dcterms:W3CDTF">2011-05-06T22:38:07Z</dcterms:modified>
</cp:coreProperties>
</file>