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9" r:id="rId1"/>
    <p:sldLayoutId id="2147484250" r:id="rId2"/>
    <p:sldLayoutId id="2147484251" r:id="rId3"/>
    <p:sldLayoutId id="2147484252" r:id="rId4"/>
    <p:sldLayoutId id="2147484253" r:id="rId5"/>
    <p:sldLayoutId id="2147484254" r:id="rId6"/>
    <p:sldLayoutId id="2147484255" r:id="rId7"/>
    <p:sldLayoutId id="2147484256" r:id="rId8"/>
    <p:sldLayoutId id="2147484257" r:id="rId9"/>
    <p:sldLayoutId id="2147484258" r:id="rId10"/>
    <p:sldLayoutId id="214748425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Order of Operations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Fractions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None/>
            </a:pPr>
            <a:r>
              <a:rPr lang="en-US" dirty="0" smtClean="0"/>
              <a:t>When simplifying fractions, always simplify </a:t>
            </a:r>
          </a:p>
          <a:p>
            <a:pPr marL="624078" indent="-51435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marL="624078" indent="-514350">
              <a:buNone/>
            </a:pPr>
            <a:r>
              <a:rPr lang="en-US" dirty="0" smtClean="0"/>
              <a:t>_______________ and ________________ first, </a:t>
            </a:r>
          </a:p>
          <a:p>
            <a:pPr marL="624078" indent="-51435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marL="624078" indent="-514350">
              <a:buNone/>
            </a:pPr>
            <a:r>
              <a:rPr lang="en-US" dirty="0" smtClean="0"/>
              <a:t>Then _________________.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Order of Operations </a:t>
            </a:r>
            <a:r>
              <a:rPr lang="en-US" smtClean="0"/>
              <a:t>- Fractions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895600" y="209062"/>
          <a:ext cx="2590800" cy="1162538"/>
        </p:xfrm>
        <a:graphic>
          <a:graphicData uri="http://schemas.openxmlformats.org/presentationml/2006/ole">
            <p:oleObj spid="_x0000_s2050" name="Equation" r:id="rId3" imgW="990360" imgH="444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3352800" y="304800"/>
          <a:ext cx="2286000" cy="1143000"/>
        </p:xfrm>
        <a:graphic>
          <a:graphicData uri="http://schemas.openxmlformats.org/presentationml/2006/ole">
            <p:oleObj spid="_x0000_s1027" name="Equation" r:id="rId3" imgW="838080" imgH="419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22</TotalTime>
  <Words>15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Equation</vt:lpstr>
      <vt:lpstr>Order of Operations</vt:lpstr>
      <vt:lpstr>Order of Operations - Fractions</vt:lpstr>
      <vt:lpstr>Slide 3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Order of Operations</dc:title>
  <dc:creator>tylerw</dc:creator>
  <cp:lastModifiedBy>tylerw</cp:lastModifiedBy>
  <cp:revision>6</cp:revision>
  <dcterms:created xsi:type="dcterms:W3CDTF">2011-02-22T15:30:10Z</dcterms:created>
  <dcterms:modified xsi:type="dcterms:W3CDTF">2011-04-22T14:54:41Z</dcterms:modified>
</cp:coreProperties>
</file>