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Zero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Zero Power </a:t>
            </a:r>
            <a:r>
              <a:rPr lang="en-US" dirty="0" smtClean="0"/>
              <a:t>Rule: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 – </a:t>
            </a:r>
            <a:r>
              <a:rPr lang="en-US" dirty="0" smtClean="0"/>
              <a:t>Zero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1371600"/>
          <a:ext cx="728662" cy="1414462"/>
        </p:xfrm>
        <a:graphic>
          <a:graphicData uri="http://schemas.openxmlformats.org/presentationml/2006/ole">
            <p:oleObj spid="_x0000_s1026" name="Equation" r:id="rId3" imgW="215640" imgH="419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687763" y="3182938"/>
          <a:ext cx="600075" cy="685800"/>
        </p:xfrm>
        <a:graphic>
          <a:graphicData uri="http://schemas.openxmlformats.org/presentationml/2006/ole">
            <p:oleObj spid="_x0000_s1027" name="Equation" r:id="rId4" imgW="177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124200" y="533400"/>
          <a:ext cx="2798933" cy="1028700"/>
        </p:xfrm>
        <a:graphic>
          <a:graphicData uri="http://schemas.openxmlformats.org/presentationml/2006/ole">
            <p:oleObj spid="_x0000_s2050" name="Equation" r:id="rId3" imgW="6220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2895600" y="457200"/>
          <a:ext cx="3701687" cy="866775"/>
        </p:xfrm>
        <a:graphic>
          <a:graphicData uri="http://schemas.openxmlformats.org/presentationml/2006/ole">
            <p:oleObj spid="_x0000_s3074" name="Equation" r:id="rId3" imgW="9777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Exponents</vt:lpstr>
      <vt:lpstr>Exponents – Zero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Exponents</dc:title>
  <dc:creator>tylerw</dc:creator>
  <cp:lastModifiedBy>tylerw</cp:lastModifiedBy>
  <cp:revision>3</cp:revision>
  <dcterms:created xsi:type="dcterms:W3CDTF">2011-05-06T23:05:08Z</dcterms:created>
  <dcterms:modified xsi:type="dcterms:W3CDTF">2011-05-06T23:20:32Z</dcterms:modified>
</cp:coreProperties>
</file>