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103ED-8D33-45B4-A1A0-36C5A79CAB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Fractions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Clear fractions by multiplying 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By the ___________________________________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Important: Multiply __________________,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Including ______________________________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Equations </a:t>
            </a:r>
            <a:r>
              <a:rPr lang="en-US" smtClean="0"/>
              <a:t>-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352800" y="228600"/>
          <a:ext cx="2286000" cy="1221828"/>
        </p:xfrm>
        <a:graphic>
          <a:graphicData uri="http://schemas.openxmlformats.org/presentationml/2006/ole">
            <p:oleObj spid="_x0000_s2051" name="Equation" r:id="rId3" imgW="7365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09800" y="228600"/>
          <a:ext cx="3886200" cy="1241981"/>
        </p:xfrm>
        <a:graphic>
          <a:graphicData uri="http://schemas.openxmlformats.org/presentationml/2006/ole">
            <p:oleObj spid="_x0000_s1028" name="Equation" r:id="rId4" imgW="12315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285</TotalTime>
  <Words>22</Words>
  <Application>Microsoft Office PowerPoint</Application>
  <PresentationFormat>On-screen Show (4:3)</PresentationFormat>
  <Paragraphs>11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Equation</vt:lpstr>
      <vt:lpstr>Linear Equations</vt:lpstr>
      <vt:lpstr>Linear Equations - Fractions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15</cp:revision>
  <dcterms:created xsi:type="dcterms:W3CDTF">2011-02-22T15:30:10Z</dcterms:created>
  <dcterms:modified xsi:type="dcterms:W3CDTF">2011-04-22T14:55:05Z</dcterms:modified>
</cp:coreProperties>
</file>