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48" r:id="rId1"/>
  </p:sldMasterIdLst>
  <p:notesMasterIdLst>
    <p:notesMasterId r:id="rId6"/>
  </p:notesMasterIdLst>
  <p:sldIdLst>
    <p:sldId id="256" r:id="rId2"/>
    <p:sldId id="257" r:id="rId3"/>
    <p:sldId id="261" r:id="rId4"/>
    <p:sldId id="262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5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770E0D-AA49-41E2-A5E7-CA14A2AFD0F1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2103ED-8D33-45B4-A1A0-36C5A79CABD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49" r:id="rId1"/>
    <p:sldLayoutId id="2147484250" r:id="rId2"/>
    <p:sldLayoutId id="2147484251" r:id="rId3"/>
    <p:sldLayoutId id="2147484252" r:id="rId4"/>
    <p:sldLayoutId id="2147484253" r:id="rId5"/>
    <p:sldLayoutId id="2147484254" r:id="rId6"/>
    <p:sldLayoutId id="2147484255" r:id="rId7"/>
    <p:sldLayoutId id="2147484256" r:id="rId8"/>
    <p:sldLayoutId id="2147484257" r:id="rId9"/>
    <p:sldLayoutId id="2147484258" r:id="rId10"/>
    <p:sldLayoutId id="214748425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Word Problems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Consecutive Integers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24078" indent="-514350">
              <a:buNone/>
            </a:pPr>
            <a:r>
              <a:rPr lang="en-US" dirty="0" smtClean="0"/>
              <a:t>Consecutive Numbers:</a:t>
            </a:r>
          </a:p>
          <a:p>
            <a:pPr marL="624078" indent="-514350">
              <a:buNone/>
            </a:pPr>
            <a:endParaRPr lang="en-US" dirty="0" smtClean="0"/>
          </a:p>
          <a:p>
            <a:pPr marL="624078" indent="-514350">
              <a:buNone/>
            </a:pPr>
            <a:endParaRPr lang="en-US" dirty="0" smtClean="0"/>
          </a:p>
          <a:p>
            <a:pPr marL="624078" indent="-514350">
              <a:buNone/>
            </a:pPr>
            <a:r>
              <a:rPr lang="en-US" dirty="0" smtClean="0"/>
              <a:t>First:</a:t>
            </a:r>
          </a:p>
          <a:p>
            <a:pPr marL="624078" indent="-514350">
              <a:buNone/>
            </a:pPr>
            <a:endParaRPr lang="en-US" dirty="0" smtClean="0"/>
          </a:p>
          <a:p>
            <a:pPr marL="624078" indent="-514350">
              <a:buNone/>
            </a:pPr>
            <a:r>
              <a:rPr lang="en-US" dirty="0" smtClean="0"/>
              <a:t>Second:</a:t>
            </a:r>
          </a:p>
          <a:p>
            <a:pPr marL="624078" indent="-514350">
              <a:buNone/>
            </a:pPr>
            <a:endParaRPr lang="en-US" dirty="0" smtClean="0"/>
          </a:p>
          <a:p>
            <a:pPr marL="624078" indent="-514350">
              <a:buNone/>
            </a:pPr>
            <a:r>
              <a:rPr lang="en-US" dirty="0" smtClean="0"/>
              <a:t>Third: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Word Problems – Consecutive Integers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Find three consecutive numbers whose sum is 543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Find four consecutive integers whose sum is -222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295</TotalTime>
  <Words>35</Words>
  <Application>Microsoft Office PowerPoint</Application>
  <PresentationFormat>On-screen Show (4:3)</PresentationFormat>
  <Paragraphs>13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Word Problems</vt:lpstr>
      <vt:lpstr>Word Problems – Consecutive Integers</vt:lpstr>
      <vt:lpstr>Find three consecutive numbers whose sum is 543</vt:lpstr>
      <vt:lpstr>Find four consecutive integers whose sum is -222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Order of Operations</dc:title>
  <dc:creator>tylerw</dc:creator>
  <cp:lastModifiedBy>tylerw</cp:lastModifiedBy>
  <cp:revision>25</cp:revision>
  <dcterms:created xsi:type="dcterms:W3CDTF">2011-02-22T15:30:10Z</dcterms:created>
  <dcterms:modified xsi:type="dcterms:W3CDTF">2011-04-22T14:54:07Z</dcterms:modified>
</cp:coreProperties>
</file>