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AB82E5-23AB-4179-8043-CE980DB06BC4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3BA53CD-B3CF-4CBD-B483-197A86651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Tripartite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Tripartite Inequalities: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solving ______________________________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graphing ______________________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 - Tripartite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2≤5x+7&lt;22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5&lt;5-4x</a:t>
            </a:r>
            <a:r>
              <a:rPr lang="en-US" dirty="0" smtClean="0"/>
              <a:t>≤13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Inequalities</vt:lpstr>
      <vt:lpstr>Inequalities - Tripartite</vt:lpstr>
      <vt:lpstr>2≤5x+7&lt;22</vt:lpstr>
      <vt:lpstr>5&lt;5-4x≤13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</dc:title>
  <dc:creator>tylerw</dc:creator>
  <cp:lastModifiedBy>tylerw</cp:lastModifiedBy>
  <cp:revision>2</cp:revision>
  <dcterms:created xsi:type="dcterms:W3CDTF">2011-05-06T22:11:37Z</dcterms:created>
  <dcterms:modified xsi:type="dcterms:W3CDTF">2011-05-19T21:02:41Z</dcterms:modified>
</cp:coreProperties>
</file>