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18" autoAdjust="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D1FB3D-3A5F-49B9-86D5-68AA87C350A3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2EC898-5B6E-43F9-9722-B15F36D4F8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Catch Up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head start: ______ the head start to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his/her __________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Catch Up: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Distance – Catch 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Raquel left the party traveling 5 mph. Four hours later Nick left to catch up with her, traveling 7 mph. How long will it take him to catch up?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Trey left on a trip traveling 20 mph. Julian left 2 hours later, traveling in the same direction at 30 mph. After how many hours does Julian pass Trey?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82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Distance</vt:lpstr>
      <vt:lpstr>Distance – Catch Up</vt:lpstr>
      <vt:lpstr>Raquel left the party traveling 5 mph. Four hours later Nick left to catch up with her, traveling 7 mph. How long will it take him to catch up?</vt:lpstr>
      <vt:lpstr>Trey left on a trip traveling 20 mph. Julian left 2 hours later, traveling in the same direction at 30 mph. After how many hours does Julian pass Trey?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</dc:title>
  <dc:creator>tylerw</dc:creator>
  <cp:lastModifiedBy>tylerw</cp:lastModifiedBy>
  <cp:revision>2</cp:revision>
  <dcterms:created xsi:type="dcterms:W3CDTF">2011-05-06T22:53:15Z</dcterms:created>
  <dcterms:modified xsi:type="dcterms:W3CDTF">2011-05-06T22:58:33Z</dcterms:modified>
</cp:coreProperties>
</file>