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5974A6D-BE5C-4E7A-8C7D-628C8178813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5093A0E-40EB-403B-9EFA-4F5E391AB2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5974A6D-BE5C-4E7A-8C7D-628C8178813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5093A0E-40EB-403B-9EFA-4F5E391AB20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5974A6D-BE5C-4E7A-8C7D-628C8178813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5093A0E-40EB-403B-9EFA-4F5E391AB20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Exponents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Power Rules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Power of a Product: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Power of a Quotient: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Power of a Power: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Exponents – Power Rules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609600" y="1600200"/>
          <a:ext cx="914400" cy="587829"/>
        </p:xfrm>
        <a:graphic>
          <a:graphicData uri="http://schemas.openxmlformats.org/presentationml/2006/ole">
            <p:oleObj spid="_x0000_s1026" name="Equation" r:id="rId3" imgW="355320" imgH="22860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4038600" y="2362200"/>
          <a:ext cx="979488" cy="587375"/>
        </p:xfrm>
        <a:graphic>
          <a:graphicData uri="http://schemas.openxmlformats.org/presentationml/2006/ole">
            <p:oleObj spid="_x0000_s1028" name="Equation" r:id="rId4" imgW="380880" imgH="228600" progId="Equation.3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685800" y="2895600"/>
          <a:ext cx="615883" cy="842962"/>
        </p:xfrm>
        <a:graphic>
          <a:graphicData uri="http://schemas.openxmlformats.org/presentationml/2006/ole">
            <p:oleObj spid="_x0000_s1029" name="Equation" r:id="rId5" imgW="342720" imgH="469800" progId="Equation.3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4016375" y="3581400"/>
          <a:ext cx="661988" cy="842963"/>
        </p:xfrm>
        <a:graphic>
          <a:graphicData uri="http://schemas.openxmlformats.org/presentationml/2006/ole">
            <p:oleObj spid="_x0000_s1030" name="Equation" r:id="rId6" imgW="368280" imgH="469800" progId="Equation.3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701675" y="4419600"/>
          <a:ext cx="881063" cy="587375"/>
        </p:xfrm>
        <a:graphic>
          <a:graphicData uri="http://schemas.openxmlformats.org/presentationml/2006/ole">
            <p:oleObj spid="_x0000_s1031" name="Equation" r:id="rId7" imgW="342720" imgH="228600" progId="Equation.3">
              <p:embed/>
            </p:oleObj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3608388" y="5105400"/>
          <a:ext cx="979487" cy="587375"/>
        </p:xfrm>
        <a:graphic>
          <a:graphicData uri="http://schemas.openxmlformats.org/presentationml/2006/ole">
            <p:oleObj spid="_x0000_s1032" name="Equation" r:id="rId8" imgW="38088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3657600" y="533400"/>
          <a:ext cx="1603375" cy="934954"/>
        </p:xfrm>
        <a:graphic>
          <a:graphicData uri="http://schemas.openxmlformats.org/presentationml/2006/ole">
            <p:oleObj spid="_x0000_s2050" name="Equation" r:id="rId3" imgW="457200" imgH="266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3870325" y="381000"/>
          <a:ext cx="1355725" cy="1355725"/>
        </p:xfrm>
        <a:graphic>
          <a:graphicData uri="http://schemas.openxmlformats.org/presentationml/2006/ole">
            <p:oleObj spid="_x0000_s3074" name="Equation" r:id="rId3" imgW="507960" imgH="5079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</TotalTime>
  <Words>22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Exponents</vt:lpstr>
      <vt:lpstr>Exponents – Power Rules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Exponents</dc:title>
  <dc:creator>tylerw</dc:creator>
  <cp:lastModifiedBy>tylerw</cp:lastModifiedBy>
  <cp:revision>4</cp:revision>
  <dcterms:created xsi:type="dcterms:W3CDTF">2011-05-06T23:05:08Z</dcterms:created>
  <dcterms:modified xsi:type="dcterms:W3CDTF">2011-05-06T23:18:11Z</dcterms:modified>
</cp:coreProperties>
</file>