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39D8840-A6D0-4CD3-9A72-9DEE0700779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402CC5E-0F39-4370-A92C-B766115D62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Solve by Factoring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Before we make the equation equal to zero, we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may have to ________________ first.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by Factoring - Simplify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2x(x+4)=3x-3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(2x-3)(3x+1)=-8x-1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Solve by Factoring</vt:lpstr>
      <vt:lpstr>Solve by Factoring - Simplify</vt:lpstr>
      <vt:lpstr>2x(x+4)=3x-3</vt:lpstr>
      <vt:lpstr>(2x-3)(3x+1)=-8x-1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Solve by Factoring</dc:title>
  <dc:creator>tylerw</dc:creator>
  <cp:lastModifiedBy>tylerw</cp:lastModifiedBy>
  <cp:revision>1</cp:revision>
  <dcterms:created xsi:type="dcterms:W3CDTF">2011-05-19T18:19:06Z</dcterms:created>
  <dcterms:modified xsi:type="dcterms:W3CDTF">2011-05-19T18:20:10Z</dcterms:modified>
</cp:coreProperties>
</file>