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8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467D3C05-E130-4D25-A655-1F470D4978F0}" type="datetimeFigureOut">
              <a:rPr lang="en-US" smtClean="0"/>
              <a:pPr/>
              <a:t>5/19/2011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84B86DB9-F2A6-4007-8687-C9FF9E47497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67D3C05-E130-4D25-A655-1F470D4978F0}" type="datetimeFigureOut">
              <a:rPr lang="en-US" smtClean="0"/>
              <a:pPr/>
              <a:t>5/19/2011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4B86DB9-F2A6-4007-8687-C9FF9E47497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67D3C05-E130-4D25-A655-1F470D4978F0}" type="datetimeFigureOut">
              <a:rPr lang="en-US" smtClean="0"/>
              <a:pPr/>
              <a:t>5/19/2011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4B86DB9-F2A6-4007-8687-C9FF9E47497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67D3C05-E130-4D25-A655-1F470D4978F0}" type="datetimeFigureOut">
              <a:rPr lang="en-US" smtClean="0"/>
              <a:pPr/>
              <a:t>5/19/2011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4B86DB9-F2A6-4007-8687-C9FF9E47497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67D3C05-E130-4D25-A655-1F470D4978F0}" type="datetimeFigureOut">
              <a:rPr lang="en-US" smtClean="0"/>
              <a:pPr/>
              <a:t>5/19/2011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4B86DB9-F2A6-4007-8687-C9FF9E47497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67D3C05-E130-4D25-A655-1F470D4978F0}" type="datetimeFigureOut">
              <a:rPr lang="en-US" smtClean="0"/>
              <a:pPr/>
              <a:t>5/19/2011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4B86DB9-F2A6-4007-8687-C9FF9E47497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67D3C05-E130-4D25-A655-1F470D4978F0}" type="datetimeFigureOut">
              <a:rPr lang="en-US" smtClean="0"/>
              <a:pPr/>
              <a:t>5/19/2011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4B86DB9-F2A6-4007-8687-C9FF9E47497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67D3C05-E130-4D25-A655-1F470D4978F0}" type="datetimeFigureOut">
              <a:rPr lang="en-US" smtClean="0"/>
              <a:pPr/>
              <a:t>5/19/2011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4B86DB9-F2A6-4007-8687-C9FF9E47497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67D3C05-E130-4D25-A655-1F470D4978F0}" type="datetimeFigureOut">
              <a:rPr lang="en-US" smtClean="0"/>
              <a:pPr/>
              <a:t>5/19/2011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4B86DB9-F2A6-4007-8687-C9FF9E47497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467D3C05-E130-4D25-A655-1F470D4978F0}" type="datetimeFigureOut">
              <a:rPr lang="en-US" smtClean="0"/>
              <a:pPr/>
              <a:t>5/19/2011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4B86DB9-F2A6-4007-8687-C9FF9E47497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467D3C05-E130-4D25-A655-1F470D4978F0}" type="datetimeFigureOut">
              <a:rPr lang="en-US" smtClean="0"/>
              <a:pPr/>
              <a:t>5/19/2011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84B86DB9-F2A6-4007-8687-C9FF9E47497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467D3C05-E130-4D25-A655-1F470D4978F0}" type="datetimeFigureOut">
              <a:rPr lang="en-US" smtClean="0"/>
              <a:pPr/>
              <a:t>5/19/2011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84B86DB9-F2A6-4007-8687-C9FF9E47497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creativecommons.org/licenses/by/2.0/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Inequalities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Solving</a:t>
            </a:r>
            <a:endParaRPr lang="en-US" dirty="0"/>
          </a:p>
        </p:txBody>
      </p:sp>
      <p:pic>
        <p:nvPicPr>
          <p:cNvPr id="4" name="Picture 2" descr="Creative Commons License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228600"/>
            <a:ext cx="1297858" cy="457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Solving inequalities is just like ___________________________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The only exception is if you _____________ or 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_________________ by a _______________, you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must ______________________________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Inequalities - Solving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7-5x≤17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3(x+8</a:t>
            </a:r>
            <a:r>
              <a:rPr lang="en-US" dirty="0" smtClean="0"/>
              <a:t>)+2&gt;5x-20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</TotalTime>
  <Words>25</Words>
  <Application>Microsoft Office PowerPoint</Application>
  <PresentationFormat>On-screen Show (4:3)</PresentationFormat>
  <Paragraphs>8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Concourse</vt:lpstr>
      <vt:lpstr>Inequalities</vt:lpstr>
      <vt:lpstr>Inequalities - Solving</vt:lpstr>
      <vt:lpstr>7-5x≤17</vt:lpstr>
      <vt:lpstr>3(x+8)+2&gt;5x-20</vt:lpstr>
    </vt:vector>
  </TitlesOfParts>
  <Company>Big Bend Community College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Inequalities</dc:title>
  <dc:creator>tylerw</dc:creator>
  <cp:lastModifiedBy>tylerw</cp:lastModifiedBy>
  <cp:revision>2</cp:revision>
  <dcterms:created xsi:type="dcterms:W3CDTF">2011-05-06T22:09:35Z</dcterms:created>
  <dcterms:modified xsi:type="dcterms:W3CDTF">2011-05-19T20:50:02Z</dcterms:modified>
</cp:coreProperties>
</file>