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F18B5D-65C3-4672-B33B-554E2151F10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01372F5-5013-4AC3-845C-8BDE6B4DA4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Multiply/Divide where answer is not scientific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your final answer is not in scientific notation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Scientific Notation – Convert Answer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(6.7 X 10</a:t>
            </a:r>
            <a:r>
              <a:rPr lang="en-US" baseline="30000" dirty="0" smtClean="0"/>
              <a:t>-6</a:t>
            </a:r>
            <a:r>
              <a:rPr lang="en-US" dirty="0" smtClean="0"/>
              <a:t>)(5.2 X 10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200400" y="228600"/>
          <a:ext cx="2209800" cy="1176225"/>
        </p:xfrm>
        <a:graphic>
          <a:graphicData uri="http://schemas.openxmlformats.org/presentationml/2006/ole">
            <p:oleObj spid="_x0000_s1026" name="Equation" r:id="rId3" imgW="7873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</TotalTime>
  <Words>31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Scientific Notation</vt:lpstr>
      <vt:lpstr>Scientific Notation – Convert Answer</vt:lpstr>
      <vt:lpstr>(6.7 X 10-6)(5.2 X 10-3)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</dc:title>
  <dc:creator>tylerw</dc:creator>
  <cp:lastModifiedBy>tylerw</cp:lastModifiedBy>
  <cp:revision>2</cp:revision>
  <dcterms:created xsi:type="dcterms:W3CDTF">2011-05-19T15:49:56Z</dcterms:created>
  <dcterms:modified xsi:type="dcterms:W3CDTF">2011-05-19T16:10:26Z</dcterms:modified>
</cp:coreProperties>
</file>