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General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Move variables to one side by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_________________________________________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Sometimes we may have to ______________ first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Simplify by ________________ and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___________________ on each side.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Linear Equations - General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2x+7=-5x-3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4(2x-5)+3=5(4x-1)-10x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284</TotalTime>
  <Words>39</Words>
  <Application>Microsoft Office PowerPoint</Application>
  <PresentationFormat>On-screen Show (4:3)</PresentationFormat>
  <Paragraphs>15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Linear Equations</vt:lpstr>
      <vt:lpstr>Linear Equations - General</vt:lpstr>
      <vt:lpstr>2x+7=-5x-3</vt:lpstr>
      <vt:lpstr>4(2x-5)+3=5(4x-1)-10x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14</cp:revision>
  <dcterms:created xsi:type="dcterms:W3CDTF">2011-02-22T15:30:10Z</dcterms:created>
  <dcterms:modified xsi:type="dcterms:W3CDTF">2011-04-22T14:55:01Z</dcterms:modified>
</cp:coreProperties>
</file>