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6DC78A3-8AD5-4F53-B1E0-2195A0F82990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90F0F6A-C03E-46D7-98F4-E87BE0A5CA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DC78A3-8AD5-4F53-B1E0-2195A0F82990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0F0F6A-C03E-46D7-98F4-E87BE0A5CA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DC78A3-8AD5-4F53-B1E0-2195A0F82990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0F0F6A-C03E-46D7-98F4-E87BE0A5CA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DC78A3-8AD5-4F53-B1E0-2195A0F82990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0F0F6A-C03E-46D7-98F4-E87BE0A5CAF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DC78A3-8AD5-4F53-B1E0-2195A0F82990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0F0F6A-C03E-46D7-98F4-E87BE0A5CAF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DC78A3-8AD5-4F53-B1E0-2195A0F82990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0F0F6A-C03E-46D7-98F4-E87BE0A5CAF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DC78A3-8AD5-4F53-B1E0-2195A0F82990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0F0F6A-C03E-46D7-98F4-E87BE0A5CAF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DC78A3-8AD5-4F53-B1E0-2195A0F82990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0F0F6A-C03E-46D7-98F4-E87BE0A5CAF9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DC78A3-8AD5-4F53-B1E0-2195A0F82990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0F0F6A-C03E-46D7-98F4-E87BE0A5CA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6DC78A3-8AD5-4F53-B1E0-2195A0F82990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0F0F6A-C03E-46D7-98F4-E87BE0A5CAF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6DC78A3-8AD5-4F53-B1E0-2195A0F82990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90F0F6A-C03E-46D7-98F4-E87BE0A5CAF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6DC78A3-8AD5-4F53-B1E0-2195A0F82990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90F0F6A-C03E-46D7-98F4-E87BE0A5CAF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Dimensional Analysis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Convert Two Units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“Per” is the ______________________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Clear _______ unit at a time!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Dimensional Analysis – Two Units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dirty="0" smtClean="0"/>
              <a:t>100 feet per second to miles per hour</a:t>
            </a:r>
            <a:endParaRPr lang="en-US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800" dirty="0" smtClean="0"/>
              <a:t>25 miles per hour to kilometers per minute</a:t>
            </a:r>
            <a:endParaRPr lang="en-US" sz="2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39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Dimensional Analysis</vt:lpstr>
      <vt:lpstr>Dimensional Analysis – Two Units</vt:lpstr>
      <vt:lpstr>100 feet per second to miles per hour</vt:lpstr>
      <vt:lpstr>25 miles per hour to kilometers per minute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Dimensional Analysis</dc:title>
  <dc:creator>tylerw</dc:creator>
  <cp:lastModifiedBy>tylerw</cp:lastModifiedBy>
  <cp:revision>1</cp:revision>
  <dcterms:created xsi:type="dcterms:W3CDTF">2011-05-20T00:44:31Z</dcterms:created>
  <dcterms:modified xsi:type="dcterms:W3CDTF">2011-05-20T00:45:37Z</dcterms:modified>
</cp:coreProperties>
</file>