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E6337F-7799-4574-8BE0-B871D6BCBF16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AB82A19-60D1-4E73-975C-0D5FB02B41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Always factor the ____ first!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Products -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8x</a:t>
            </a:r>
            <a:r>
              <a:rPr lang="en-US" baseline="30000" dirty="0" smtClean="0"/>
              <a:t>3</a:t>
            </a:r>
            <a:r>
              <a:rPr lang="en-US" dirty="0" smtClean="0"/>
              <a:t>-18x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</a:t>
            </a:r>
            <a:r>
              <a:rPr lang="en-US" baseline="30000" dirty="0" smtClean="0"/>
              <a:t>2</a:t>
            </a:r>
            <a:r>
              <a:rPr lang="en-US" dirty="0" smtClean="0"/>
              <a:t>y-12xy+18y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- GCF</vt:lpstr>
      <vt:lpstr>8x3-18x</vt:lpstr>
      <vt:lpstr>2x2y-12xy+18y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2011-05-19T18:08:55Z</dcterms:created>
  <dcterms:modified xsi:type="dcterms:W3CDTF">2011-05-19T18:09:56Z</dcterms:modified>
</cp:coreProperties>
</file>