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B5E5BA-9139-44E9-BC66-38DC88C4C89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BCF93A5-03EA-457E-BF12-0B0848546D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Multiply and Divide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Both at Once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divide: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 sure to ______________ before 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Multiply/Divide – Both at Once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00250" y="304800"/>
          <a:ext cx="4989513" cy="974725"/>
        </p:xfrm>
        <a:graphic>
          <a:graphicData uri="http://schemas.openxmlformats.org/presentationml/2006/ole">
            <p:oleObj spid="_x0000_s1026" name="Equation" r:id="rId3" imgW="21459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765300" y="304800"/>
          <a:ext cx="5461000" cy="974725"/>
        </p:xfrm>
        <a:graphic>
          <a:graphicData uri="http://schemas.openxmlformats.org/presentationml/2006/ole">
            <p:oleObj spid="_x0000_s2050" name="Equation" r:id="rId3" imgW="23493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</TotalTime>
  <Words>20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Concourse</vt:lpstr>
      <vt:lpstr>Equation</vt:lpstr>
      <vt:lpstr>Microsoft Equation 3.0</vt:lpstr>
      <vt:lpstr>Multiply and Divide</vt:lpstr>
      <vt:lpstr>Multiply/Divide – Both at Once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Multiply and Divide</dc:title>
  <dc:creator>tylerw</dc:creator>
  <cp:lastModifiedBy>tylerw</cp:lastModifiedBy>
  <cp:revision>4</cp:revision>
  <dcterms:created xsi:type="dcterms:W3CDTF">2011-05-20T00:27:01Z</dcterms:created>
  <dcterms:modified xsi:type="dcterms:W3CDTF">2011-05-21T17:24:57Z</dcterms:modified>
</cp:coreProperties>
</file>