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14DB3B-55F9-40CF-923B-92A8A119A0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FE900D-DAEE-4C55-93DD-44687B4D1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14DB3B-55F9-40CF-923B-92A8A119A0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E900D-DAEE-4C55-93DD-44687B4D1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14DB3B-55F9-40CF-923B-92A8A119A0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E900D-DAEE-4C55-93DD-44687B4D1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14DB3B-55F9-40CF-923B-92A8A119A0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E900D-DAEE-4C55-93DD-44687B4D109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14DB3B-55F9-40CF-923B-92A8A119A0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E900D-DAEE-4C55-93DD-44687B4D109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14DB3B-55F9-40CF-923B-92A8A119A0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E900D-DAEE-4C55-93DD-44687B4D10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14DB3B-55F9-40CF-923B-92A8A119A0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E900D-DAEE-4C55-93DD-44687B4D109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14DB3B-55F9-40CF-923B-92A8A119A0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E900D-DAEE-4C55-93DD-44687B4D109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14DB3B-55F9-40CF-923B-92A8A119A0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E900D-DAEE-4C55-93DD-44687B4D1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414DB3B-55F9-40CF-923B-92A8A119A0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E900D-DAEE-4C55-93DD-44687B4D109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14DB3B-55F9-40CF-923B-92A8A119A0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FE900D-DAEE-4C55-93DD-44687B4D109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414DB3B-55F9-40CF-923B-92A8A119A0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FE900D-DAEE-4C55-93DD-44687B4D10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Reduce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Quotient Rule of Exponents: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Reduce - Monomials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486400" y="1371600"/>
          <a:ext cx="558800" cy="658586"/>
        </p:xfrm>
        <a:graphic>
          <a:graphicData uri="http://schemas.openxmlformats.org/presentationml/2006/ole">
            <p:oleObj spid="_x0000_s1026" name="Equation" r:id="rId3" imgW="35532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657600" y="304799"/>
          <a:ext cx="1066800" cy="1257301"/>
        </p:xfrm>
        <a:graphic>
          <a:graphicData uri="http://schemas.openxmlformats.org/presentationml/2006/ole">
            <p:oleObj spid="_x0000_s2050" name="Equation" r:id="rId3" imgW="35532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3505200" y="380999"/>
          <a:ext cx="1219200" cy="1058779"/>
        </p:xfrm>
        <a:graphic>
          <a:graphicData uri="http://schemas.openxmlformats.org/presentationml/2006/ole">
            <p:oleObj spid="_x0000_s3074" name="Equation" r:id="rId3" imgW="482400" imgH="4190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10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Reduce</vt:lpstr>
      <vt:lpstr>Reduce - Monomials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Reduce</dc:title>
  <dc:creator>tylerw</dc:creator>
  <cp:lastModifiedBy>tylerw</cp:lastModifiedBy>
  <cp:revision>1</cp:revision>
  <dcterms:created xsi:type="dcterms:W3CDTF">2011-05-20T00:13:36Z</dcterms:created>
  <dcterms:modified xsi:type="dcterms:W3CDTF">2011-05-20T00:16:09Z</dcterms:modified>
</cp:coreProperties>
</file>