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5A7895-65E1-446F-AFC9-08F53FF02C60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B918A89-6A1C-45A8-961B-1224523C59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Multiply/Divide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Multiply/Divide the 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Use ______________________________ on the 10s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Scientific Notation – Multiply/Divide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(3.4 X 10</a:t>
            </a:r>
            <a:r>
              <a:rPr lang="en-US" baseline="30000" dirty="0" smtClean="0"/>
              <a:t>5</a:t>
            </a:r>
            <a:r>
              <a:rPr lang="en-US" dirty="0" smtClean="0"/>
              <a:t>)(2.7 X 10</a:t>
            </a:r>
            <a:r>
              <a:rPr lang="en-US" baseline="30000" dirty="0" smtClean="0"/>
              <a:t>-2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3382880" y="304800"/>
          <a:ext cx="1951120" cy="1238250"/>
        </p:xfrm>
        <a:graphic>
          <a:graphicData uri="http://schemas.openxmlformats.org/presentationml/2006/ole">
            <p:oleObj spid="_x0000_s1026" name="Equation" r:id="rId3" imgW="66024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</TotalTime>
  <Words>24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Scientific Notation</vt:lpstr>
      <vt:lpstr>Scientific Notation – Multiply/Divide</vt:lpstr>
      <vt:lpstr>(3.4 X 105)(2.7 X 10-2)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</dc:title>
  <dc:creator>tylerw</dc:creator>
  <cp:lastModifiedBy>tylerw</cp:lastModifiedBy>
  <cp:revision>2</cp:revision>
  <dcterms:created xsi:type="dcterms:W3CDTF">2011-05-19T15:46:53Z</dcterms:created>
  <dcterms:modified xsi:type="dcterms:W3CDTF">2011-05-19T16:10:29Z</dcterms:modified>
</cp:coreProperties>
</file>