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63" r:id="rId3"/>
    <p:sldId id="261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2" autoAdjust="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Perimeter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Formula for Perimeter of a rectangle: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Width is the __________ side.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 </a:t>
            </a:r>
            <a:r>
              <a:rPr lang="en-US" smtClean="0"/>
              <a:t>- Perimeter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rectangle is three times as long as it is wide. If the perimeter is </a:t>
            </a:r>
            <a:br>
              <a:rPr lang="en-US" dirty="0" smtClean="0"/>
            </a:br>
            <a:r>
              <a:rPr lang="en-US" dirty="0" smtClean="0"/>
              <a:t>62 cm, what is the length?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width of a rectangle </a:t>
            </a:r>
            <a:br>
              <a:rPr lang="en-US" dirty="0" smtClean="0"/>
            </a:br>
            <a:r>
              <a:rPr lang="en-US" dirty="0" smtClean="0"/>
              <a:t>is 6 cm less than the length. </a:t>
            </a:r>
            <a:br>
              <a:rPr lang="en-US" dirty="0" smtClean="0"/>
            </a:br>
            <a:r>
              <a:rPr lang="en-US" dirty="0" smtClean="0"/>
              <a:t>If the perimeter is 52 cm, </a:t>
            </a:r>
            <a:br>
              <a:rPr lang="en-US" dirty="0" smtClean="0"/>
            </a:br>
            <a:r>
              <a:rPr lang="en-US" dirty="0" smtClean="0"/>
              <a:t>what is the width?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330</TotalTime>
  <Words>41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Word Problems</vt:lpstr>
      <vt:lpstr>Word Problems - Perimeter</vt:lpstr>
      <vt:lpstr>A rectangle is three times as long as it is wide. If the perimeter is  62 cm, what is the length?</vt:lpstr>
      <vt:lpstr>The width of a rectangle  is 6 cm less than the length.  If the perimeter is 52 cm,  what is the width?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28</cp:revision>
  <dcterms:created xsi:type="dcterms:W3CDTF">2011-02-22T15:30:10Z</dcterms:created>
  <dcterms:modified xsi:type="dcterms:W3CDTF">2011-04-22T14:54:00Z</dcterms:modified>
</cp:coreProperties>
</file>