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Multi-Step Formulas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Strategy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Formulas – </a:t>
            </a:r>
            <a:r>
              <a:rPr lang="en-US" smtClean="0"/>
              <a:t>Multi-Step Formulas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a(3x+b)=by     for 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3(a+2b)+5b=-2a+b     for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286</TotalTime>
  <Words>22</Words>
  <Application>Microsoft Office PowerPoint</Application>
  <PresentationFormat>On-screen Show (4:3)</PresentationFormat>
  <Paragraphs>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Formulas</vt:lpstr>
      <vt:lpstr>Formulas – Multi-Step Formulas</vt:lpstr>
      <vt:lpstr>a(3x+b)=by     for x</vt:lpstr>
      <vt:lpstr>3(a+2b)+5b=-2a+b     for a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20</cp:revision>
  <dcterms:created xsi:type="dcterms:W3CDTF">2011-02-22T15:30:10Z</dcterms:created>
  <dcterms:modified xsi:type="dcterms:W3CDTF">2011-04-24T02:06:02Z</dcterms:modified>
</cp:coreProperties>
</file>