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5F5C53-8024-4100-AB59-03778E0BD78A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63E0EA-B670-42FA-B901-1E86AA7EC1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GCF and Grouping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Change Order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binomials don’t match: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GCF and Grouping – Change Order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12a</a:t>
            </a:r>
            <a:r>
              <a:rPr lang="en-US" baseline="30000" dirty="0" smtClean="0"/>
              <a:t>2</a:t>
            </a:r>
            <a:r>
              <a:rPr lang="en-US" dirty="0" smtClean="0"/>
              <a:t>-7b+3ab-28a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6xy-20+8x-15y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GCF and Grouping</vt:lpstr>
      <vt:lpstr>GCF and Grouping – Change Order</vt:lpstr>
      <vt:lpstr>12a2-7b+3ab-28a</vt:lpstr>
      <vt:lpstr>6xy-20+8x-15y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and Grouping</dc:title>
  <dc:creator>tylerw</dc:creator>
  <cp:lastModifiedBy>tylerw</cp:lastModifiedBy>
  <cp:revision>1</cp:revision>
  <dcterms:created xsi:type="dcterms:W3CDTF">2011-05-19T17:51:51Z</dcterms:created>
  <dcterms:modified xsi:type="dcterms:W3CDTF">2011-05-19T17:53:52Z</dcterms:modified>
</cp:coreProperties>
</file>