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BD789F8-BE42-45A0-A2DA-7F5EA3D35E2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0C38FC3-C737-4C6A-B58C-CA106520FE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LCD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 _______ factors with ___________ exponents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- Monomials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5x</a:t>
            </a:r>
            <a:r>
              <a:rPr lang="en-US" baseline="30000" dirty="0" smtClean="0"/>
              <a:t>3</a:t>
            </a:r>
            <a:r>
              <a:rPr lang="en-US" dirty="0" smtClean="0"/>
              <a:t>y</a:t>
            </a:r>
            <a:r>
              <a:rPr lang="en-US" baseline="30000" dirty="0" smtClean="0"/>
              <a:t>2</a:t>
            </a:r>
            <a:r>
              <a:rPr lang="en-US" dirty="0" smtClean="0"/>
              <a:t> and 4x</a:t>
            </a:r>
            <a:r>
              <a:rPr lang="en-US" baseline="30000" dirty="0" smtClean="0"/>
              <a:t>2</a:t>
            </a:r>
            <a:r>
              <a:rPr lang="en-US" dirty="0" smtClean="0"/>
              <a:t>y</a:t>
            </a:r>
            <a:r>
              <a:rPr lang="en-US" baseline="30000" dirty="0" smtClean="0"/>
              <a:t>5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7ab</a:t>
            </a:r>
            <a:r>
              <a:rPr lang="en-US" baseline="30000" dirty="0" smtClean="0"/>
              <a:t>2</a:t>
            </a:r>
            <a:r>
              <a:rPr lang="en-US" dirty="0" smtClean="0"/>
              <a:t>c and 3a</a:t>
            </a:r>
            <a:r>
              <a:rPr lang="en-US" baseline="30000" dirty="0" smtClean="0"/>
              <a:t>3</a:t>
            </a:r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17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LCD</vt:lpstr>
      <vt:lpstr>LCD - Monomials</vt:lpstr>
      <vt:lpstr>5x3y2 and 4x2y5</vt:lpstr>
      <vt:lpstr>7ab2c and 3a3b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</dc:title>
  <dc:creator>tylerw</dc:creator>
  <cp:lastModifiedBy>tylerw</cp:lastModifiedBy>
  <cp:revision>1</cp:revision>
  <dcterms:created xsi:type="dcterms:W3CDTF">2011-05-20T00:32:15Z</dcterms:created>
  <dcterms:modified xsi:type="dcterms:W3CDTF">2011-05-20T00:33:36Z</dcterms:modified>
</cp:coreProperties>
</file>