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6094AE0-6F92-4633-9BE6-41873DECBC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189357B-8195-49CE-B81B-CF5C43030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094AE0-6F92-4633-9BE6-41873DECBC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89357B-8195-49CE-B81B-CF5C43030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094AE0-6F92-4633-9BE6-41873DECBC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89357B-8195-49CE-B81B-CF5C43030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094AE0-6F92-4633-9BE6-41873DECBC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89357B-8195-49CE-B81B-CF5C430307D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094AE0-6F92-4633-9BE6-41873DECBC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89357B-8195-49CE-B81B-CF5C430307D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094AE0-6F92-4633-9BE6-41873DECBC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89357B-8195-49CE-B81B-CF5C430307D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094AE0-6F92-4633-9BE6-41873DECBC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89357B-8195-49CE-B81B-CF5C430307D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094AE0-6F92-4633-9BE6-41873DECBC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89357B-8195-49CE-B81B-CF5C430307D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094AE0-6F92-4633-9BE6-41873DECBC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89357B-8195-49CE-B81B-CF5C43030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6094AE0-6F92-4633-9BE6-41873DECBC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89357B-8195-49CE-B81B-CF5C430307D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6094AE0-6F92-4633-9BE6-41873DECBC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189357B-8195-49CE-B81B-CF5C430307D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6094AE0-6F92-4633-9BE6-41873DECBC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189357B-8195-49CE-B81B-CF5C430307D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Special Products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Cubes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Sum of cubes: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Difference of cubes: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Products - Cubes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</a:t>
            </a:r>
            <a:r>
              <a:rPr lang="en-US" baseline="30000" dirty="0" smtClean="0"/>
              <a:t>3</a:t>
            </a:r>
            <a:r>
              <a:rPr lang="en-US" dirty="0" smtClean="0"/>
              <a:t>+125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8a</a:t>
            </a:r>
            <a:r>
              <a:rPr lang="en-US" baseline="30000" dirty="0" smtClean="0"/>
              <a:t>3</a:t>
            </a:r>
            <a:r>
              <a:rPr lang="en-US" dirty="0" smtClean="0"/>
              <a:t>-27y</a:t>
            </a:r>
            <a:r>
              <a:rPr lang="en-US" baseline="30000" dirty="0" smtClean="0"/>
              <a:t>3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17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Special Products</vt:lpstr>
      <vt:lpstr>Special Products - Cubes</vt:lpstr>
      <vt:lpstr>m3+125</vt:lpstr>
      <vt:lpstr>8a3-27y3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Special Products</dc:title>
  <dc:creator>tylerw</dc:creator>
  <cp:lastModifiedBy>tylerw</cp:lastModifiedBy>
  <cp:revision>1</cp:revision>
  <dcterms:created xsi:type="dcterms:W3CDTF">2011-05-19T18:07:57Z</dcterms:created>
  <dcterms:modified xsi:type="dcterms:W3CDTF">2011-05-19T18:08:52Z</dcterms:modified>
</cp:coreProperties>
</file>