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D076739-A042-40AB-BE23-384DF4B60A6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90C880-D27E-4AFA-8E33-AFE781BCF8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076739-A042-40AB-BE23-384DF4B60A6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90C880-D27E-4AFA-8E33-AFE781BCF8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076739-A042-40AB-BE23-384DF4B60A6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90C880-D27E-4AFA-8E33-AFE781BCF8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076739-A042-40AB-BE23-384DF4B60A6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90C880-D27E-4AFA-8E33-AFE781BCF8E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076739-A042-40AB-BE23-384DF4B60A6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90C880-D27E-4AFA-8E33-AFE781BCF8E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076739-A042-40AB-BE23-384DF4B60A6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90C880-D27E-4AFA-8E33-AFE781BCF8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076739-A042-40AB-BE23-384DF4B60A6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90C880-D27E-4AFA-8E33-AFE781BCF8E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076739-A042-40AB-BE23-384DF4B60A6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90C880-D27E-4AFA-8E33-AFE781BCF8E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076739-A042-40AB-BE23-384DF4B60A6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90C880-D27E-4AFA-8E33-AFE781BCF8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D076739-A042-40AB-BE23-384DF4B60A6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90C880-D27E-4AFA-8E33-AFE781BCF8E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D076739-A042-40AB-BE23-384DF4B60A6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90C880-D27E-4AFA-8E33-AFE781BCF8E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D076739-A042-40AB-BE23-384DF4B60A6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90C880-D27E-4AFA-8E33-AFE781BCF8E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Polynomials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Multiply Monomials and Binomials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Multiply ______________ first, then _____________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Polynomials – Monomials and Binomials</a:t>
            </a:r>
            <a:endParaRPr lang="en-U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4(2x-4)(3x+1)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3x(x-6)(2x+5)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24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Polynomials</vt:lpstr>
      <vt:lpstr>Polynomials – Monomials and Binomials</vt:lpstr>
      <vt:lpstr>4(2x-4)(3x+1)</vt:lpstr>
      <vt:lpstr>3x(x-6)(2x+5)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Polynomials</dc:title>
  <dc:creator>tylerw</dc:creator>
  <cp:lastModifiedBy>tylerw</cp:lastModifiedBy>
  <cp:revision>1</cp:revision>
  <dcterms:created xsi:type="dcterms:W3CDTF">2011-05-19T16:01:53Z</dcterms:created>
  <dcterms:modified xsi:type="dcterms:W3CDTF">2011-05-19T16:03:45Z</dcterms:modified>
</cp:coreProperties>
</file>