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6"/>
  </p:notesMasterIdLst>
  <p:sldIdLst>
    <p:sldId id="256" r:id="rId2"/>
    <p:sldId id="257" r:id="rId3"/>
    <p:sldId id="261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22" autoAdjust="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70E0D-AA49-41E2-A5E7-CA14A2AFD0F1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103ED-8D33-45B4-A1A0-36C5A79C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Word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Consecutive Even/Odd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837"/>
            <a:ext cx="4038600" cy="4525963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dirty="0" smtClean="0"/>
              <a:t>Consecutive Even: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First: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Second: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Third: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Word Problems – Consecutive Even/Odd</a:t>
            </a:r>
            <a:endParaRPr lang="en-US" sz="32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48200" y="1493837"/>
            <a:ext cx="4038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Consecutive Odd:</a:t>
            </a: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First:</a:t>
            </a: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Second:</a:t>
            </a: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Find three consecutive even integers whose sum is 84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Find four consecutive odd integers whose sum is 152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294</TotalTime>
  <Words>45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Word Problems</vt:lpstr>
      <vt:lpstr>Word Problems – Consecutive Even/Odd</vt:lpstr>
      <vt:lpstr>Find three consecutive even integers whose sum is 84</vt:lpstr>
      <vt:lpstr>Find four consecutive odd integers whose sum is 152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26</cp:revision>
  <dcterms:created xsi:type="dcterms:W3CDTF">2011-02-22T15:30:10Z</dcterms:created>
  <dcterms:modified xsi:type="dcterms:W3CDTF">2011-04-22T14:54:11Z</dcterms:modified>
</cp:coreProperties>
</file>