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CC993FD-F594-41C9-B716-AE8D6D412492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C93771B-6782-4ED9-8CCB-E3A8A91064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can graph an equation by identifying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 and __________________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Start at the _____________________ and use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 to change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 slope is ___________ over 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Equations - Graph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276600" y="228600"/>
          <a:ext cx="2438400" cy="1200150"/>
        </p:xfrm>
        <a:graphic>
          <a:graphicData uri="http://schemas.openxmlformats.org/presentationml/2006/ole">
            <p:oleObj spid="_x0000_s1026" name="Equation" r:id="rId3" imgW="79992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724400" y="1524000"/>
          <a:ext cx="4106863" cy="4106863"/>
        </p:xfrm>
        <a:graphic>
          <a:graphicData uri="http://schemas.openxmlformats.org/presentationml/2006/ole">
            <p:oleObj spid="_x0000_s1027" name="Microsoft Drawing" r:id="rId4" imgW="1863720" imgH="1863720" progId="MSDraw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3x-2y=2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724400" y="1523999"/>
          <a:ext cx="4106863" cy="4106861"/>
        </p:xfrm>
        <a:graphic>
          <a:graphicData uri="http://schemas.openxmlformats.org/presentationml/2006/ole">
            <p:oleObj spid="_x0000_s2050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Concourse</vt:lpstr>
      <vt:lpstr>Microsoft Equation 3.0</vt:lpstr>
      <vt:lpstr>Microsoft Drawing</vt:lpstr>
      <vt:lpstr>Equations</vt:lpstr>
      <vt:lpstr>Equations - Graph</vt:lpstr>
      <vt:lpstr>Slide 3</vt:lpstr>
      <vt:lpstr>3x-2y=2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2011-05-06T22:27:13Z</dcterms:created>
  <dcterms:modified xsi:type="dcterms:W3CDTF">2011-05-06T22:29:53Z</dcterms:modified>
</cp:coreProperties>
</file>