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CF157E5-CE35-4620-95C8-0A0843CA6B6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7E26807-2A7B-4C33-8753-52820C2BF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F157E5-CE35-4620-95C8-0A0843CA6B6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26807-2A7B-4C33-8753-52820C2BF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F157E5-CE35-4620-95C8-0A0843CA6B6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26807-2A7B-4C33-8753-52820C2BF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F157E5-CE35-4620-95C8-0A0843CA6B6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26807-2A7B-4C33-8753-52820C2BF35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F157E5-CE35-4620-95C8-0A0843CA6B6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26807-2A7B-4C33-8753-52820C2BF35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F157E5-CE35-4620-95C8-0A0843CA6B6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26807-2A7B-4C33-8753-52820C2BF35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F157E5-CE35-4620-95C8-0A0843CA6B6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26807-2A7B-4C33-8753-52820C2BF35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F157E5-CE35-4620-95C8-0A0843CA6B6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26807-2A7B-4C33-8753-52820C2BF35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F157E5-CE35-4620-95C8-0A0843CA6B6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26807-2A7B-4C33-8753-52820C2BF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CF157E5-CE35-4620-95C8-0A0843CA6B6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26807-2A7B-4C33-8753-52820C2BF35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CF157E5-CE35-4620-95C8-0A0843CA6B6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7E26807-2A7B-4C33-8753-52820C2BF35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CF157E5-CE35-4620-95C8-0A0843CA6B6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7E26807-2A7B-4C33-8753-52820C2BF3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Polynomials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Evaluate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Term: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Monomial: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Binomial: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Trinomial: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Polynomial: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Polynomials - Evaluate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5x</a:t>
            </a:r>
            <a:r>
              <a:rPr lang="en-US" baseline="30000" dirty="0" smtClean="0"/>
              <a:t>2</a:t>
            </a:r>
            <a:r>
              <a:rPr lang="en-US" dirty="0" smtClean="0"/>
              <a:t>-2x+6 when x=-2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-x</a:t>
            </a:r>
            <a:r>
              <a:rPr lang="en-US" baseline="30000" dirty="0" smtClean="0"/>
              <a:t>2</a:t>
            </a:r>
            <a:r>
              <a:rPr lang="en-US" dirty="0" smtClean="0"/>
              <a:t>+2x-7 when x=4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24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Polynomials</vt:lpstr>
      <vt:lpstr>Polynomials - Evaluate</vt:lpstr>
      <vt:lpstr>5x2-2x+6 when x=-2</vt:lpstr>
      <vt:lpstr>-x2+2x-7 when x=4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Polynomials</dc:title>
  <dc:creator>tylerw</dc:creator>
  <cp:lastModifiedBy>tylerw</cp:lastModifiedBy>
  <cp:revision>1</cp:revision>
  <dcterms:created xsi:type="dcterms:W3CDTF">2011-05-19T15:52:42Z</dcterms:created>
  <dcterms:modified xsi:type="dcterms:W3CDTF">2011-05-19T15:54:48Z</dcterms:modified>
</cp:coreProperties>
</file>