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D2EBD6E-E577-4BBD-987A-8A3A486CCA48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A013A95-9144-4A06-91BF-2664E5E620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2EBD6E-E577-4BBD-987A-8A3A486CCA48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013A95-9144-4A06-91BF-2664E5E620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2EBD6E-E577-4BBD-987A-8A3A486CCA48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013A95-9144-4A06-91BF-2664E5E620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2EBD6E-E577-4BBD-987A-8A3A486CCA48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013A95-9144-4A06-91BF-2664E5E6208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2EBD6E-E577-4BBD-987A-8A3A486CCA48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013A95-9144-4A06-91BF-2664E5E6208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2EBD6E-E577-4BBD-987A-8A3A486CCA48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013A95-9144-4A06-91BF-2664E5E6208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2EBD6E-E577-4BBD-987A-8A3A486CCA48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013A95-9144-4A06-91BF-2664E5E6208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2EBD6E-E577-4BBD-987A-8A3A486CCA48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013A95-9144-4A06-91BF-2664E5E62087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2EBD6E-E577-4BBD-987A-8A3A486CCA48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013A95-9144-4A06-91BF-2664E5E620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D2EBD6E-E577-4BBD-987A-8A3A486CCA48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013A95-9144-4A06-91BF-2664E5E6208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D2EBD6E-E577-4BBD-987A-8A3A486CCA48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A013A95-9144-4A06-91BF-2664E5E6208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D2EBD6E-E577-4BBD-987A-8A3A486CCA48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A013A95-9144-4A06-91BF-2664E5E6208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Solve by Factoring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Need to Factor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If we have x</a:t>
            </a:r>
            <a:r>
              <a:rPr lang="en-US" baseline="30000" dirty="0" smtClean="0"/>
              <a:t>2</a:t>
            </a:r>
            <a:r>
              <a:rPr lang="en-US" dirty="0" smtClean="0"/>
              <a:t> and x in an equation, we need to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____________ before we can 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by Factoring - Factor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-4x-12=0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3x</a:t>
            </a:r>
            <a:r>
              <a:rPr lang="en-US" baseline="30000" dirty="0" smtClean="0"/>
              <a:t>2</a:t>
            </a:r>
            <a:r>
              <a:rPr lang="en-US" dirty="0" smtClean="0"/>
              <a:t>+x-4=0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</TotalTime>
  <Words>26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Solve by Factoring</vt:lpstr>
      <vt:lpstr>Solve by Factoring - Factor</vt:lpstr>
      <vt:lpstr>x2-4x-12=0</vt:lpstr>
      <vt:lpstr>3x2+x-4=0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Solve by Factoring</dc:title>
  <dc:creator>tylerw</dc:creator>
  <cp:lastModifiedBy>tylerw</cp:lastModifiedBy>
  <cp:revision>1</cp:revision>
  <dcterms:created xsi:type="dcterms:W3CDTF">2011-05-19T18:14:40Z</dcterms:created>
  <dcterms:modified xsi:type="dcterms:W3CDTF">2011-05-19T18:16:53Z</dcterms:modified>
</cp:coreProperties>
</file>