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96" y="-5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F018457-0A7E-4306-A881-D0D7E54BFD13}" type="datetimeFigureOut">
              <a:rPr lang="en-US" smtClean="0"/>
              <a:t>5/6/2011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018742B-65EB-4F92-87CA-4B0A8B77E89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018457-0A7E-4306-A881-D0D7E54BFD13}" type="datetimeFigureOut">
              <a:rPr lang="en-US" smtClean="0"/>
              <a:t>5/6/2011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018742B-65EB-4F92-87CA-4B0A8B77E89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018457-0A7E-4306-A881-D0D7E54BFD13}" type="datetimeFigureOut">
              <a:rPr lang="en-US" smtClean="0"/>
              <a:t>5/6/2011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018742B-65EB-4F92-87CA-4B0A8B77E89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018457-0A7E-4306-A881-D0D7E54BFD13}" type="datetimeFigureOut">
              <a:rPr lang="en-US" smtClean="0"/>
              <a:t>5/6/2011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018742B-65EB-4F92-87CA-4B0A8B77E89E}"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F018457-0A7E-4306-A881-D0D7E54BFD13}" type="datetimeFigureOut">
              <a:rPr lang="en-US" smtClean="0"/>
              <a:t>5/6/2011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018742B-65EB-4F92-87CA-4B0A8B77E89E}"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F018457-0A7E-4306-A881-D0D7E54BFD13}" type="datetimeFigureOut">
              <a:rPr lang="en-US" smtClean="0"/>
              <a:t>5/6/2011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018742B-65EB-4F92-87CA-4B0A8B77E89E}"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F018457-0A7E-4306-A881-D0D7E54BFD13}" type="datetimeFigureOut">
              <a:rPr lang="en-US" smtClean="0"/>
              <a:t>5/6/2011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018742B-65EB-4F92-87CA-4B0A8B77E89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F018457-0A7E-4306-A881-D0D7E54BFD13}" type="datetimeFigureOut">
              <a:rPr lang="en-US" smtClean="0"/>
              <a:t>5/6/2011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018742B-65EB-4F92-87CA-4B0A8B77E89E}"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F018457-0A7E-4306-A881-D0D7E54BFD13}" type="datetimeFigureOut">
              <a:rPr lang="en-US" smtClean="0"/>
              <a:t>5/6/2011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018742B-65EB-4F92-87CA-4B0A8B77E89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F018457-0A7E-4306-A881-D0D7E54BFD13}" type="datetimeFigureOut">
              <a:rPr lang="en-US" smtClean="0"/>
              <a:t>5/6/2011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018742B-65EB-4F92-87CA-4B0A8B77E89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F018457-0A7E-4306-A881-D0D7E54BFD13}" type="datetimeFigureOut">
              <a:rPr lang="en-US" smtClean="0"/>
              <a:t>5/6/2011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018742B-65EB-4F92-87CA-4B0A8B77E89E}"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F018457-0A7E-4306-A881-D0D7E54BFD13}" type="datetimeFigureOut">
              <a:rPr lang="en-US" smtClean="0"/>
              <a:t>5/6/2011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018742B-65EB-4F92-87CA-4B0A8B77E89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creativecommons.org/licenses/by/2.0/"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Distance</a:t>
            </a:r>
            <a:endParaRPr lang="en-US" dirty="0"/>
          </a:p>
        </p:txBody>
      </p:sp>
      <p:sp>
        <p:nvSpPr>
          <p:cNvPr id="3" name="Subtitle 2"/>
          <p:cNvSpPr>
            <a:spLocks noGrp="1"/>
          </p:cNvSpPr>
          <p:nvPr>
            <p:ph type="subTitle" idx="1"/>
          </p:nvPr>
        </p:nvSpPr>
        <p:spPr/>
        <p:txBody>
          <a:bodyPr/>
          <a:lstStyle/>
          <a:p>
            <a:r>
              <a:rPr lang="en-US" dirty="0" smtClean="0"/>
              <a:t>Total Time</a:t>
            </a:r>
            <a:endParaRPr lang="en-US" dirty="0"/>
          </a:p>
        </p:txBody>
      </p:sp>
      <p:pic>
        <p:nvPicPr>
          <p:cNvPr id="4" name="Picture 2" descr="Creative Commons License">
            <a:hlinkClick r:id="rId2"/>
          </p:cNvPr>
          <p:cNvPicPr>
            <a:picLocks noChangeAspect="1" noChangeArrowheads="1"/>
          </p:cNvPicPr>
          <p:nvPr/>
        </p:nvPicPr>
        <p:blipFill>
          <a:blip r:embed="rId3" cstate="print"/>
          <a:srcRect/>
          <a:stretch>
            <a:fillRect/>
          </a:stretch>
        </p:blipFill>
        <p:spPr bwMode="auto">
          <a:xfrm>
            <a:off x="228600" y="228600"/>
            <a:ext cx="1297858" cy="4572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Consider: Total Time of 8…</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When we have total time, for the first box we</a:t>
            </a:r>
            <a:br>
              <a:rPr lang="en-US" dirty="0" smtClean="0"/>
            </a:br>
            <a:r>
              <a:rPr lang="en-US" dirty="0" smtClean="0"/>
              <a:t/>
            </a:r>
            <a:br>
              <a:rPr lang="en-US" dirty="0" smtClean="0"/>
            </a:br>
            <a:r>
              <a:rPr lang="en-US" dirty="0" smtClean="0"/>
              <a:t>use ___ and for the second we use __________</a:t>
            </a:r>
            <a:endParaRPr lang="en-US" dirty="0"/>
          </a:p>
        </p:txBody>
      </p:sp>
      <p:sp>
        <p:nvSpPr>
          <p:cNvPr id="3" name="Title 2"/>
          <p:cNvSpPr>
            <a:spLocks noGrp="1"/>
          </p:cNvSpPr>
          <p:nvPr>
            <p:ph type="title"/>
          </p:nvPr>
        </p:nvSpPr>
        <p:spPr/>
        <p:txBody>
          <a:bodyPr/>
          <a:lstStyle/>
          <a:p>
            <a:pPr algn="ctr"/>
            <a:r>
              <a:rPr lang="en-US" dirty="0" smtClean="0"/>
              <a:t>Distance – Total Time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2620962"/>
          </a:xfrm>
        </p:spPr>
        <p:txBody>
          <a:bodyPr>
            <a:noAutofit/>
          </a:bodyPr>
          <a:lstStyle/>
          <a:p>
            <a:r>
              <a:rPr lang="en-US" sz="3200" dirty="0" smtClean="0"/>
              <a:t>Lupe rode into the forest at 10mph, turned around and returned by the same route traveling 15 mph. If her trip took 5 hours, how long did she travel at each rate?</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2620962"/>
          </a:xfrm>
        </p:spPr>
        <p:txBody>
          <a:bodyPr>
            <a:noAutofit/>
          </a:bodyPr>
          <a:lstStyle/>
          <a:p>
            <a:r>
              <a:rPr lang="en-US" sz="3200" dirty="0" smtClean="0"/>
              <a:t>Ian went on a 230 mile trip. He started driving 45 mph. However, due to construction on the second leg of the trip, he had to slow down to 25 mph. If the trip took 6 hours, how long did he drive at each speed?</a:t>
            </a:r>
            <a:endParaRPr lang="en-US" sz="3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TotalTime>
  <Words>113</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Concourse</vt:lpstr>
      <vt:lpstr>Distance</vt:lpstr>
      <vt:lpstr>Distance – Total Time</vt:lpstr>
      <vt:lpstr>Lupe rode into the forest at 10mph, turned around and returned by the same route traveling 15 mph. If her trip took 5 hours, how long did she travel at each rate?</vt:lpstr>
      <vt:lpstr>Ian went on a 230 mile trip. He started driving 45 mph. However, due to construction on the second leg of the trip, he had to slow down to 25 mph. If the trip took 6 hours, how long did he drive at each speed?</vt:lpstr>
    </vt:vector>
  </TitlesOfParts>
  <Company>Big Bend Community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Distance</dc:title>
  <dc:creator>tylerw</dc:creator>
  <cp:lastModifiedBy>tylerw</cp:lastModifiedBy>
  <cp:revision>1</cp:revision>
  <dcterms:created xsi:type="dcterms:W3CDTF">2011-05-06T22:55:39Z</dcterms:created>
  <dcterms:modified xsi:type="dcterms:W3CDTF">2011-05-06T22:58:26Z</dcterms:modified>
</cp:coreProperties>
</file>