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Linear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Two Step Equations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None/>
            </a:pPr>
            <a:r>
              <a:rPr lang="en-US" dirty="0" smtClean="0"/>
              <a:t>When solving we do Order of Operations in 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_____________________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First we will _____________ and _____________.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Then we will ______________ and _____________.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Linear Equations – </a:t>
            </a:r>
            <a:r>
              <a:rPr lang="en-US" smtClean="0"/>
              <a:t>Two Steps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5-7x=26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14=-2+4x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279</TotalTime>
  <Words>35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Linear Equations</vt:lpstr>
      <vt:lpstr>Linear Equations – Two Steps</vt:lpstr>
      <vt:lpstr>5-7x=26</vt:lpstr>
      <vt:lpstr>14=-2+4x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13</cp:revision>
  <dcterms:created xsi:type="dcterms:W3CDTF">2011-02-22T15:30:10Z</dcterms:created>
  <dcterms:modified xsi:type="dcterms:W3CDTF">2011-04-22T14:54:51Z</dcterms:modified>
</cp:coreProperties>
</file>