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F47E66-FE43-47FA-A508-F0E0DF5EB47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772BDF9-F84E-40FE-BB51-22A43F41C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47E66-FE43-47FA-A508-F0E0DF5EB47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72BDF9-F84E-40FE-BB51-22A43F41C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47E66-FE43-47FA-A508-F0E0DF5EB47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72BDF9-F84E-40FE-BB51-22A43F41C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47E66-FE43-47FA-A508-F0E0DF5EB47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72BDF9-F84E-40FE-BB51-22A43F41CAE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47E66-FE43-47FA-A508-F0E0DF5EB47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72BDF9-F84E-40FE-BB51-22A43F41CAE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47E66-FE43-47FA-A508-F0E0DF5EB47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72BDF9-F84E-40FE-BB51-22A43F41CAE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47E66-FE43-47FA-A508-F0E0DF5EB47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72BDF9-F84E-40FE-BB51-22A43F41CA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47E66-FE43-47FA-A508-F0E0DF5EB47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72BDF9-F84E-40FE-BB51-22A43F41CAE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F47E66-FE43-47FA-A508-F0E0DF5EB47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72BDF9-F84E-40FE-BB51-22A43F41C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3F47E66-FE43-47FA-A508-F0E0DF5EB47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72BDF9-F84E-40FE-BB51-22A43F41CA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F47E66-FE43-47FA-A508-F0E0DF5EB47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772BDF9-F84E-40FE-BB51-22A43F41CAE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3F47E66-FE43-47FA-A508-F0E0DF5EB47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772BDF9-F84E-40FE-BB51-22A43F41CA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Graphing and Slope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Slope from two points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Slope: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Graphing and Slope – Slope from points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Find the slope between </a:t>
            </a:r>
            <a:br>
              <a:rPr lang="en-US" dirty="0" smtClean="0"/>
            </a:br>
            <a:r>
              <a:rPr lang="en-US" dirty="0" smtClean="0"/>
              <a:t>(7,2) and (11,4)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Find the slope between </a:t>
            </a:r>
            <a:br>
              <a:rPr lang="en-US" dirty="0" smtClean="0"/>
            </a:br>
            <a:r>
              <a:rPr lang="en-US" dirty="0" smtClean="0"/>
              <a:t>(-2,-5) and (-17,4)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24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Graphing and Slope</vt:lpstr>
      <vt:lpstr>Graphing and Slope – Slope from points</vt:lpstr>
      <vt:lpstr>Find the slope between  (7,2) and (11,4)</vt:lpstr>
      <vt:lpstr>Find the slope between  (-2,-5) and (-17,4)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Graphing and Slope</dc:title>
  <dc:creator>tylerw</dc:creator>
  <cp:lastModifiedBy>tylerw</cp:lastModifiedBy>
  <cp:revision>1</cp:revision>
  <dcterms:created xsi:type="dcterms:W3CDTF">2011-05-06T22:20:06Z</dcterms:created>
  <dcterms:modified xsi:type="dcterms:W3CDTF">2011-05-06T22:21:15Z</dcterms:modified>
</cp:coreProperties>
</file>