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776140C-121A-47C6-B35E-E0CDFF54D99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4C7794-E8DD-408B-9AD5-6F98671496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 and Subtract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Different Denominators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add or subtract we ____________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denominators by ___________ by the missing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means we have to _______ to find the LCD!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Add/Subtract – Different Denominator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95600" y="228600"/>
          <a:ext cx="3048000" cy="1038330"/>
        </p:xfrm>
        <a:graphic>
          <a:graphicData uri="http://schemas.openxmlformats.org/presentationml/2006/ole">
            <p:oleObj spid="_x0000_s1026" name="Equation" r:id="rId3" imgW="11556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27288" y="228600"/>
          <a:ext cx="3986212" cy="1038225"/>
        </p:xfrm>
        <a:graphic>
          <a:graphicData uri="http://schemas.openxmlformats.org/presentationml/2006/ole">
            <p:oleObj spid="_x0000_s2050" name="Equation" r:id="rId3" imgW="15112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</TotalTime>
  <Words>16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 and Subtract</vt:lpstr>
      <vt:lpstr>Add/Subtract – Different Denominator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 and Subtract</dc:title>
  <dc:creator>tylerw</dc:creator>
  <cp:lastModifiedBy>tylerw</cp:lastModifiedBy>
  <cp:revision>2</cp:revision>
  <dcterms:created xsi:type="dcterms:W3CDTF">2011-05-20T00:40:06Z</dcterms:created>
  <dcterms:modified xsi:type="dcterms:W3CDTF">2011-05-20T00:45:44Z</dcterms:modified>
</cp:coreProperties>
</file>