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202635-346A-4D7E-946C-373842E072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A848ACA-031B-4467-88BF-2921343DAD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202635-346A-4D7E-946C-373842E072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848ACA-031B-4467-88BF-2921343DAD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202635-346A-4D7E-946C-373842E072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848ACA-031B-4467-88BF-2921343DAD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202635-346A-4D7E-946C-373842E072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848ACA-031B-4467-88BF-2921343DAD7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202635-346A-4D7E-946C-373842E072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848ACA-031B-4467-88BF-2921343DAD7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202635-346A-4D7E-946C-373842E072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848ACA-031B-4467-88BF-2921343DAD7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202635-346A-4D7E-946C-373842E072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848ACA-031B-4467-88BF-2921343DAD7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202635-346A-4D7E-946C-373842E072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848ACA-031B-4467-88BF-2921343DAD7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202635-346A-4D7E-946C-373842E072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848ACA-031B-4467-88BF-2921343DAD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202635-346A-4D7E-946C-373842E072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848ACA-031B-4467-88BF-2921343DAD7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202635-346A-4D7E-946C-373842E072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A848ACA-031B-4467-88BF-2921343DAD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202635-346A-4D7E-946C-373842E07244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A848ACA-031B-4467-88BF-2921343DAD7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LCD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Polynomials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Use _____ factors with __________ exponents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This means we must first 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LCD - Polynomials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+3x-18  and  x</a:t>
            </a:r>
            <a:r>
              <a:rPr lang="en-US" baseline="30000" dirty="0" smtClean="0"/>
              <a:t>2</a:t>
            </a:r>
            <a:r>
              <a:rPr lang="en-US" dirty="0" smtClean="0"/>
              <a:t>+4x-21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-10x+25  and  x</a:t>
            </a:r>
            <a:r>
              <a:rPr lang="en-US" baseline="30000" dirty="0" smtClean="0"/>
              <a:t>2</a:t>
            </a:r>
            <a:r>
              <a:rPr lang="en-US" dirty="0" smtClean="0"/>
              <a:t>-x-20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23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LCD</vt:lpstr>
      <vt:lpstr>LCD - Polynomials</vt:lpstr>
      <vt:lpstr>x2+3x-18  and  x2+4x-21</vt:lpstr>
      <vt:lpstr>x2-10x+25  and  x2-x-20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LCD</dc:title>
  <dc:creator>tylerw</dc:creator>
  <cp:lastModifiedBy>tylerw</cp:lastModifiedBy>
  <cp:revision>1</cp:revision>
  <dcterms:created xsi:type="dcterms:W3CDTF">2011-05-20T00:33:40Z</dcterms:created>
  <dcterms:modified xsi:type="dcterms:W3CDTF">2011-05-20T00:35:16Z</dcterms:modified>
</cp:coreProperties>
</file>