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C2FA2C5-7F15-4474-91E6-B463E4221EB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2513733-96B4-4801-8DCD-F5C94E983A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2FA2C5-7F15-4474-91E6-B463E4221EB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513733-96B4-4801-8DCD-F5C94E983A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2FA2C5-7F15-4474-91E6-B463E4221EB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513733-96B4-4801-8DCD-F5C94E983A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2FA2C5-7F15-4474-91E6-B463E4221EB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513733-96B4-4801-8DCD-F5C94E983A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2FA2C5-7F15-4474-91E6-B463E4221EB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513733-96B4-4801-8DCD-F5C94E983A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2FA2C5-7F15-4474-91E6-B463E4221EB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513733-96B4-4801-8DCD-F5C94E983A7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2FA2C5-7F15-4474-91E6-B463E4221EB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513733-96B4-4801-8DCD-F5C94E983A7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2FA2C5-7F15-4474-91E6-B463E4221EB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513733-96B4-4801-8DCD-F5C94E983A7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2FA2C5-7F15-4474-91E6-B463E4221EB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513733-96B4-4801-8DCD-F5C94E983A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C2FA2C5-7F15-4474-91E6-B463E4221EB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513733-96B4-4801-8DCD-F5C94E983A7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C2FA2C5-7F15-4474-91E6-B463E4221EB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2513733-96B4-4801-8DCD-F5C94E983A7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C2FA2C5-7F15-4474-91E6-B463E4221EB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2513733-96B4-4801-8DCD-F5C94E983A7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Special Products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Perfect Squares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Using the ac method, if the numbers _________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then it factors to 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Special Products – Perfect Squares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-10x+25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9x</a:t>
            </a:r>
            <a:r>
              <a:rPr lang="en-US" baseline="30000" dirty="0" smtClean="0"/>
              <a:t>2</a:t>
            </a:r>
            <a:r>
              <a:rPr lang="en-US" dirty="0" smtClean="0"/>
              <a:t>+30x+25y</a:t>
            </a:r>
            <a:r>
              <a:rPr lang="en-US" baseline="30000" dirty="0" smtClean="0"/>
              <a:t>2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20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Special Products</vt:lpstr>
      <vt:lpstr>Special Products – Perfect Squares</vt:lpstr>
      <vt:lpstr>x2-10x+25</vt:lpstr>
      <vt:lpstr>9x2+30x+25y2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Special Products</dc:title>
  <dc:creator>tylerw</dc:creator>
  <cp:lastModifiedBy>tylerw</cp:lastModifiedBy>
  <cp:revision>1</cp:revision>
  <dcterms:created xsi:type="dcterms:W3CDTF">2011-05-19T18:04:43Z</dcterms:created>
  <dcterms:modified xsi:type="dcterms:W3CDTF">2011-05-19T18:07:50Z</dcterms:modified>
</cp:coreProperties>
</file>