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Isolate Absolute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Before we look at our two solutions we must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First ______________________________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We do this by _______________________________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Absolute Value </a:t>
            </a:r>
            <a:r>
              <a:rPr lang="en-US" smtClean="0"/>
              <a:t>– Isolate </a:t>
            </a:r>
            <a:r>
              <a:rPr lang="en-US" dirty="0" smtClean="0"/>
              <a:t>Absolute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5+2|3x-4|=11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-3-7|2-4x</a:t>
            </a:r>
            <a:r>
              <a:rPr lang="en-US" smtClean="0"/>
              <a:t>|=-</a:t>
            </a:r>
            <a:r>
              <a:rPr lang="en-US" smtClean="0"/>
              <a:t>31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287</TotalTime>
  <Words>33</Words>
  <Application>Microsoft Office PowerPoint</Application>
  <PresentationFormat>On-screen Show (4:3)</PresentationFormat>
  <Paragraphs>11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Absolute Value</vt:lpstr>
      <vt:lpstr>Absolute Value – Isolate Absolute</vt:lpstr>
      <vt:lpstr>5+2|3x-4|=11</vt:lpstr>
      <vt:lpstr>-3-7|2-4x|=-31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23</cp:revision>
  <dcterms:created xsi:type="dcterms:W3CDTF">2011-02-22T15:30:10Z</dcterms:created>
  <dcterms:modified xsi:type="dcterms:W3CDTF">2011-04-24T02:38:22Z</dcterms:modified>
</cp:coreProperties>
</file>