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93FBC68-9BAE-49D1-80BA-C747F3CD0D75}" type="datetimeFigureOut">
              <a:rPr lang="en-US" smtClean="0"/>
              <a:t>5/6/2011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24460F2-C5A7-4533-BC2E-183923A0259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4460F2-C5A7-4533-BC2E-183923A025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4460F2-C5A7-4533-BC2E-183923A0259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4460F2-C5A7-4533-BC2E-183923A02596}"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4460F2-C5A7-4533-BC2E-183923A02596}"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4460F2-C5A7-4533-BC2E-183923A02596}"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24460F2-C5A7-4533-BC2E-183923A0259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24460F2-C5A7-4533-BC2E-183923A02596}"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93FBC68-9BAE-49D1-80BA-C747F3CD0D75}" type="datetimeFigureOut">
              <a:rPr lang="en-US" smtClean="0"/>
              <a:t>5/6/2011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24460F2-C5A7-4533-BC2E-183923A0259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93FBC68-9BAE-49D1-80BA-C747F3CD0D75}" type="datetimeFigureOut">
              <a:rPr lang="en-US" smtClean="0"/>
              <a:t>5/6/2011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4460F2-C5A7-4533-BC2E-183923A0259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93FBC68-9BAE-49D1-80BA-C747F3CD0D75}" type="datetimeFigureOut">
              <a:rPr lang="en-US" smtClean="0"/>
              <a:t>5/6/2011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24460F2-C5A7-4533-BC2E-183923A02596}"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93FBC68-9BAE-49D1-80BA-C747F3CD0D75}" type="datetimeFigureOut">
              <a:rPr lang="en-US" smtClean="0"/>
              <a:t>5/6/2011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4460F2-C5A7-4533-BC2E-183923A0259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reativecommons.org/licenses/by/2.0/"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Distance</a:t>
            </a:r>
            <a:endParaRPr lang="en-US" dirty="0"/>
          </a:p>
        </p:txBody>
      </p:sp>
      <p:sp>
        <p:nvSpPr>
          <p:cNvPr id="3" name="Subtitle 2"/>
          <p:cNvSpPr>
            <a:spLocks noGrp="1"/>
          </p:cNvSpPr>
          <p:nvPr>
            <p:ph type="subTitle" idx="1"/>
          </p:nvPr>
        </p:nvSpPr>
        <p:spPr/>
        <p:txBody>
          <a:bodyPr/>
          <a:lstStyle/>
          <a:p>
            <a:r>
              <a:rPr lang="en-US" dirty="0" smtClean="0"/>
              <a:t>Opposite Directions</a:t>
            </a:r>
            <a:endParaRPr lang="en-US" dirty="0"/>
          </a:p>
        </p:txBody>
      </p:sp>
      <p:pic>
        <p:nvPicPr>
          <p:cNvPr id="4" name="Picture 2" descr="Creative Commons License">
            <a:hlinkClick r:id="rId2"/>
          </p:cNvPr>
          <p:cNvPicPr>
            <a:picLocks noChangeAspect="1" noChangeArrowheads="1"/>
          </p:cNvPicPr>
          <p:nvPr/>
        </p:nvPicPr>
        <p:blipFill>
          <a:blip r:embed="rId3" cstate="print"/>
          <a:srcRect/>
          <a:stretch>
            <a:fillRect/>
          </a:stretch>
        </p:blipFill>
        <p:spPr bwMode="auto">
          <a:xfrm>
            <a:off x="228600" y="228600"/>
            <a:ext cx="1297858" cy="457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distance table:</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Opposite Directions:</a:t>
            </a:r>
            <a:endParaRPr lang="en-US" dirty="0"/>
          </a:p>
        </p:txBody>
      </p:sp>
      <p:sp>
        <p:nvSpPr>
          <p:cNvPr id="3" name="Title 2"/>
          <p:cNvSpPr>
            <a:spLocks noGrp="1"/>
          </p:cNvSpPr>
          <p:nvPr>
            <p:ph type="title"/>
          </p:nvPr>
        </p:nvSpPr>
        <p:spPr/>
        <p:txBody>
          <a:bodyPr/>
          <a:lstStyle/>
          <a:p>
            <a:r>
              <a:rPr lang="en-US" dirty="0" smtClean="0"/>
              <a:t>Distance – Opposite Directions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544762"/>
          </a:xfrm>
        </p:spPr>
        <p:txBody>
          <a:bodyPr>
            <a:noAutofit/>
          </a:bodyPr>
          <a:lstStyle/>
          <a:p>
            <a:r>
              <a:rPr lang="en-US" sz="3200" dirty="0" smtClean="0"/>
              <a:t>Brian and Jennifer both leave the convention at the same time traveling in opposite directions. Brian drove 35 mph and Jennifer drove 50 mph. After how much time were they 340 miles apart?</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544762"/>
          </a:xfrm>
        </p:spPr>
        <p:txBody>
          <a:bodyPr>
            <a:noAutofit/>
          </a:bodyPr>
          <a:lstStyle/>
          <a:p>
            <a:r>
              <a:rPr lang="en-US" sz="3200" dirty="0" smtClean="0"/>
              <a:t>Maria and Tristan are 126 miles apart biking towards each other. If Maria bikes 6 mph faster than Tristan and they meet after 3 hours, how fast did they each ride?</a:t>
            </a:r>
            <a:endParaRPr lang="en-US"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TotalTime>
  <Words>84</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Concourse</vt:lpstr>
      <vt:lpstr>Distance</vt:lpstr>
      <vt:lpstr>Distance – Opposite Directions</vt:lpstr>
      <vt:lpstr>Brian and Jennifer both leave the convention at the same time traveling in opposite directions. Brian drove 35 mph and Jennifer drove 50 mph. After how much time were they 340 miles apart?</vt:lpstr>
      <vt:lpstr>Maria and Tristan are 126 miles apart biking towards each other. If Maria bikes 6 mph faster than Tristan and they meet after 3 hours, how fast did they each ride?</vt:lpstr>
    </vt:vector>
  </TitlesOfParts>
  <Company>Big Bend Community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Distance</dc:title>
  <dc:creator>tylerw</dc:creator>
  <cp:lastModifiedBy>tylerw</cp:lastModifiedBy>
  <cp:revision>1</cp:revision>
  <dcterms:created xsi:type="dcterms:W3CDTF">2011-05-06T22:50:32Z</dcterms:created>
  <dcterms:modified xsi:type="dcterms:W3CDTF">2011-05-06T22:52:40Z</dcterms:modified>
</cp:coreProperties>
</file>