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B4D18F-64C5-438B-8521-D30B9F1A4AE7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8A6C374-37A9-4B4C-BDC5-35B53A005C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Dimensional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 Single Unit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Multiply by ___ and value does not change.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Ask questions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 Analysis - Single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feet to meters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 miles to yards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33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Dimensional Analysis</vt:lpstr>
      <vt:lpstr>Dimensional Analysis - Single</vt:lpstr>
      <vt:lpstr>5 feet to meters</vt:lpstr>
      <vt:lpstr>3 miles to yards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Dimensional Analysis</dc:title>
  <dc:creator>tylerw</dc:creator>
  <cp:lastModifiedBy>tylerw</cp:lastModifiedBy>
  <cp:revision>1</cp:revision>
  <dcterms:created xsi:type="dcterms:W3CDTF">2011-05-20T00:42:52Z</dcterms:created>
  <dcterms:modified xsi:type="dcterms:W3CDTF">2011-05-20T00:44:22Z</dcterms:modified>
</cp:coreProperties>
</file>