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CED87F-6C7A-4E7A-AE8A-1C100CB27150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13FB67-5829-4FD9-8009-B3C43CFEC6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Interval Notation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Interval Notation: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              ,             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Use         for less/greater than and use  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when its “or equal to”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∞ and -∞ always use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 – Interval Notation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Interval Notation</a:t>
            </a:r>
            <a:endParaRPr lang="en-US" dirty="0"/>
          </a:p>
        </p:txBody>
      </p:sp>
      <p:pic>
        <p:nvPicPr>
          <p:cNvPr id="4" name="il_fi" descr="http://img.sparknotes.com/figures/5/50ca5e784bb7e4242910d5b8a571d103/number_lin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72150" cy="200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581400" y="2971800"/>
            <a:ext cx="2286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5" idx="6"/>
          </p:cNvCxnSpPr>
          <p:nvPr/>
        </p:nvCxnSpPr>
        <p:spPr>
          <a:xfrm flipV="1">
            <a:off x="3810000" y="3048000"/>
            <a:ext cx="3200400" cy="381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the interval (-∞,-1)</a:t>
            </a:r>
            <a:endParaRPr lang="en-US" dirty="0"/>
          </a:p>
        </p:txBody>
      </p:sp>
      <p:pic>
        <p:nvPicPr>
          <p:cNvPr id="4" name="il_fi" descr="http://img.sparknotes.com/figures/5/50ca5e784bb7e4242910d5b8a571d103/number_lin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72150" cy="200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30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Inequalities</vt:lpstr>
      <vt:lpstr>Inequalities – Interval Notation</vt:lpstr>
      <vt:lpstr>Give Interval Notation</vt:lpstr>
      <vt:lpstr>Graph the interval (-∞,-1)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tylerw</dc:creator>
  <cp:lastModifiedBy>tylerw</cp:lastModifiedBy>
  <cp:revision>1</cp:revision>
  <dcterms:created xsi:type="dcterms:W3CDTF">2011-05-06T22:05:42Z</dcterms:created>
  <dcterms:modified xsi:type="dcterms:W3CDTF">2011-05-06T22:09:29Z</dcterms:modified>
</cp:coreProperties>
</file>