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77DC8A-F481-4901-96BF-BD202D7A68D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AC1A185-367D-4441-8FC7-60D6FE1C9A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Missing Terms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exponents MUST 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one is missing we will add 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– Missing Terms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819400" y="228600"/>
          <a:ext cx="2743200" cy="1351128"/>
        </p:xfrm>
        <a:graphic>
          <a:graphicData uri="http://schemas.openxmlformats.org/presentationml/2006/ole">
            <p:oleObj spid="_x0000_s1027" name="Equation" r:id="rId3" imgW="8506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048000" y="304800"/>
          <a:ext cx="2895600" cy="1405218"/>
        </p:xfrm>
        <a:graphic>
          <a:graphicData uri="http://schemas.openxmlformats.org/presentationml/2006/ole">
            <p:oleObj spid="_x0000_s2050" name="Equation" r:id="rId3" imgW="8632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19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Division</vt:lpstr>
      <vt:lpstr>Division – Missing Terms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</dc:title>
  <dc:creator>tylerw</dc:creator>
  <cp:lastModifiedBy>tylerw</cp:lastModifiedBy>
  <cp:revision>2</cp:revision>
  <dcterms:created xsi:type="dcterms:W3CDTF">2011-05-19T17:40:11Z</dcterms:created>
  <dcterms:modified xsi:type="dcterms:W3CDTF">2011-05-19T17:43:24Z</dcterms:modified>
</cp:coreProperties>
</file>