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93A44F4-5109-4541-915C-A124F5A5C474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CB87487-1277-4E44-937D-91AFC1A1CB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3A44F4-5109-4541-915C-A124F5A5C474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87487-1277-4E44-937D-91AFC1A1CB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3A44F4-5109-4541-915C-A124F5A5C474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87487-1277-4E44-937D-91AFC1A1CB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3A44F4-5109-4541-915C-A124F5A5C474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87487-1277-4E44-937D-91AFC1A1CB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3A44F4-5109-4541-915C-A124F5A5C474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87487-1277-4E44-937D-91AFC1A1CB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3A44F4-5109-4541-915C-A124F5A5C474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87487-1277-4E44-937D-91AFC1A1CB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3A44F4-5109-4541-915C-A124F5A5C474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87487-1277-4E44-937D-91AFC1A1CB5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3A44F4-5109-4541-915C-A124F5A5C474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87487-1277-4E44-937D-91AFC1A1CB5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3A44F4-5109-4541-915C-A124F5A5C474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87487-1277-4E44-937D-91AFC1A1CB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93A44F4-5109-4541-915C-A124F5A5C474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B87487-1277-4E44-937D-91AFC1A1CB5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93A44F4-5109-4541-915C-A124F5A5C474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CB87487-1277-4E44-937D-91AFC1A1CB5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93A44F4-5109-4541-915C-A124F5A5C474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CB87487-1277-4E44-937D-91AFC1A1CB5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752601"/>
            <a:ext cx="7924800" cy="1829761"/>
          </a:xfrm>
        </p:spPr>
        <p:txBody>
          <a:bodyPr/>
          <a:lstStyle/>
          <a:p>
            <a:r>
              <a:rPr lang="en-US" dirty="0" smtClean="0"/>
              <a:t>Parallel and Perpendicular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4582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Parallel lines have the _________ slope,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Perpendicular lines have _______________ slopes.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Once we know the slope and a point we can use the formula: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Parallel and Perpendicular - Equations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Find the equation of the line parallel to the line 2x-5y=3 that goes through the point (5,3)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Find the equation of the line perpendicular to the line 3x+2y=5 that goes through the point (-3,-4)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76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Parallel and Perpendicular</vt:lpstr>
      <vt:lpstr>Parallel and Perpendicular - Equations</vt:lpstr>
      <vt:lpstr>Find the equation of the line parallel to the line 2x-5y=3 that goes through the point (5,3)</vt:lpstr>
      <vt:lpstr>Find the equation of the line perpendicular to the line 3x+2y=5 that goes through the point (-3,-4)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Parallel and Perpendicular</dc:title>
  <dc:creator>tylerw</dc:creator>
  <cp:lastModifiedBy>tylerw</cp:lastModifiedBy>
  <cp:revision>1</cp:revision>
  <dcterms:created xsi:type="dcterms:W3CDTF">2011-05-06T22:47:35Z</dcterms:created>
  <dcterms:modified xsi:type="dcterms:W3CDTF">2011-05-06T22:50:18Z</dcterms:modified>
</cp:coreProperties>
</file>