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5974A6D-BE5C-4E7A-8C7D-628C8178813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5093A0E-40EB-403B-9EFA-4F5E391AB2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5974A6D-BE5C-4E7A-8C7D-628C8178813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5093A0E-40EB-403B-9EFA-4F5E391AB20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5974A6D-BE5C-4E7A-8C7D-628C8178813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5093A0E-40EB-403B-9EFA-4F5E391AB20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Exponents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Product Rule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Product Rule: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Exponents – Product Rule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609599" y="1524000"/>
          <a:ext cx="1328739" cy="685800"/>
        </p:xfrm>
        <a:graphic>
          <a:graphicData uri="http://schemas.openxmlformats.org/presentationml/2006/ole">
            <p:oleObj spid="_x0000_s1026" name="Equation" r:id="rId3" imgW="393480" imgH="20304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048000" y="3200400"/>
          <a:ext cx="1457325" cy="685800"/>
        </p:xfrm>
        <a:graphic>
          <a:graphicData uri="http://schemas.openxmlformats.org/presentationml/2006/ole">
            <p:oleObj spid="_x0000_s1027" name="Equation" r:id="rId4" imgW="43164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2150953" y="304800"/>
          <a:ext cx="4859447" cy="1066800"/>
        </p:xfrm>
        <a:graphic>
          <a:graphicData uri="http://schemas.openxmlformats.org/presentationml/2006/ole">
            <p:oleObj spid="_x0000_s2050" name="Equation" r:id="rId3" imgW="104112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2151063" y="328613"/>
          <a:ext cx="4859337" cy="1017587"/>
        </p:xfrm>
        <a:graphic>
          <a:graphicData uri="http://schemas.openxmlformats.org/presentationml/2006/ole">
            <p:oleObj spid="_x0000_s3074" name="Equation" r:id="rId3" imgW="109188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</TotalTime>
  <Words>10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Exponents</vt:lpstr>
      <vt:lpstr>Exponents – Product Rule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Exponents</dc:title>
  <dc:creator>tylerw</dc:creator>
  <cp:lastModifiedBy>tylerw</cp:lastModifiedBy>
  <cp:revision>1</cp:revision>
  <dcterms:created xsi:type="dcterms:W3CDTF">2011-05-06T23:05:08Z</dcterms:created>
  <dcterms:modified xsi:type="dcterms:W3CDTF">2011-05-06T23:09:26Z</dcterms:modified>
</cp:coreProperties>
</file>