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D9726D-C73F-432B-A280-89E66BEE9E6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B590D4-2686-45F2-A7B6-188465BF8C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Difference of Squares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)(a-b)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Difference of Squares: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Special Products – Difference of Squares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-81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49x</a:t>
            </a:r>
            <a:r>
              <a:rPr lang="en-US" baseline="30000" dirty="0" smtClean="0"/>
              <a:t>2</a:t>
            </a:r>
            <a:r>
              <a:rPr lang="en-US" dirty="0" smtClean="0"/>
              <a:t>-25y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– Difference of Squares</vt:lpstr>
      <vt:lpstr>a2-81</vt:lpstr>
      <vt:lpstr>49x2-25y2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2011-05-19T18:00:48Z</dcterms:created>
  <dcterms:modified xsi:type="dcterms:W3CDTF">2011-05-19T18:01:51Z</dcterms:modified>
</cp:coreProperties>
</file>