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770E0D-AA49-41E2-A5E7-CA14A2AFD0F1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2103ED-8D33-45B4-A1A0-36C5A79CA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103ED-8D33-45B4-A1A0-36C5A79CABD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9" r:id="rId1"/>
    <p:sldLayoutId id="2147484250" r:id="rId2"/>
    <p:sldLayoutId id="2147484251" r:id="rId3"/>
    <p:sldLayoutId id="2147484252" r:id="rId4"/>
    <p:sldLayoutId id="2147484253" r:id="rId5"/>
    <p:sldLayoutId id="2147484254" r:id="rId6"/>
    <p:sldLayoutId id="2147484255" r:id="rId7"/>
    <p:sldLayoutId id="2147484256" r:id="rId8"/>
    <p:sldLayoutId id="2147484257" r:id="rId9"/>
    <p:sldLayoutId id="2147484258" r:id="rId10"/>
    <p:sldLayoutId id="214748425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Absolute Value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Two Absolutes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>
              <a:buNone/>
            </a:pPr>
            <a:r>
              <a:rPr lang="en-US" dirty="0" smtClean="0"/>
              <a:t>With two absolutes, we need __________________</a:t>
            </a:r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The first equation is __________________________</a:t>
            </a:r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The second equation is _______________________</a:t>
            </a:r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__________________________________________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Absolute Value – Two Absolutes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|2x-6|=|4x+8|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|3x-5|=|7x+2|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288</TotalTime>
  <Words>38</Words>
  <Application>Microsoft Office PowerPoint</Application>
  <PresentationFormat>On-screen Show (4:3)</PresentationFormat>
  <Paragraphs>13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Absolute Value</vt:lpstr>
      <vt:lpstr>Absolute Value – Two Absolutes</vt:lpstr>
      <vt:lpstr>|2x-6|=|4x+8|</vt:lpstr>
      <vt:lpstr>|3x-5|=|7x+2|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Order of Operations</dc:title>
  <dc:creator>tylerw</dc:creator>
  <cp:lastModifiedBy>tylerw</cp:lastModifiedBy>
  <cp:revision>23</cp:revision>
  <dcterms:created xsi:type="dcterms:W3CDTF">2011-02-22T15:30:10Z</dcterms:created>
  <dcterms:modified xsi:type="dcterms:W3CDTF">2011-04-22T14:53:47Z</dcterms:modified>
</cp:coreProperties>
</file>