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62D1381-CB53-449D-A172-5A7393E4BDE7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2B13206-BD6C-45FA-A4ED-3585D9F381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2D1381-CB53-449D-A172-5A7393E4BDE7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B13206-BD6C-45FA-A4ED-3585D9F381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2D1381-CB53-449D-A172-5A7393E4BDE7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B13206-BD6C-45FA-A4ED-3585D9F381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2D1381-CB53-449D-A172-5A7393E4BDE7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B13206-BD6C-45FA-A4ED-3585D9F381A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2D1381-CB53-449D-A172-5A7393E4BDE7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B13206-BD6C-45FA-A4ED-3585D9F381A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2D1381-CB53-449D-A172-5A7393E4BDE7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B13206-BD6C-45FA-A4ED-3585D9F381A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2D1381-CB53-449D-A172-5A7393E4BDE7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B13206-BD6C-45FA-A4ED-3585D9F381A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2D1381-CB53-449D-A172-5A7393E4BDE7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B13206-BD6C-45FA-A4ED-3585D9F381A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2D1381-CB53-449D-A172-5A7393E4BDE7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B13206-BD6C-45FA-A4ED-3585D9F381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62D1381-CB53-449D-A172-5A7393E4BDE7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B13206-BD6C-45FA-A4ED-3585D9F381A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62D1381-CB53-449D-A172-5A7393E4BDE7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2B13206-BD6C-45FA-A4ED-3585D9F381A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62D1381-CB53-449D-A172-5A7393E4BDE7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2B13206-BD6C-45FA-A4ED-3585D9F381A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Trinomials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A≠1 with GCF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Always factor the _____ </a:t>
            </a:r>
            <a:r>
              <a:rPr lang="en-US" dirty="0" err="1" smtClean="0"/>
              <a:t>frist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Trinomials – a≠1 with GCF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18x</a:t>
            </a:r>
            <a:r>
              <a:rPr lang="en-US" baseline="30000" dirty="0" smtClean="0"/>
              <a:t>4</a:t>
            </a:r>
            <a:r>
              <a:rPr lang="en-US" dirty="0" smtClean="0"/>
              <a:t>-21x</a:t>
            </a:r>
            <a:r>
              <a:rPr lang="en-US" baseline="30000" dirty="0" smtClean="0"/>
              <a:t>3</a:t>
            </a:r>
            <a:r>
              <a:rPr lang="en-US" dirty="0" smtClean="0"/>
              <a:t>-15x</a:t>
            </a:r>
            <a:r>
              <a:rPr lang="en-US" baseline="30000" dirty="0" smtClean="0"/>
              <a:t>2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16x</a:t>
            </a:r>
            <a:r>
              <a:rPr lang="en-US" baseline="30000" dirty="0" smtClean="0"/>
              <a:t>3</a:t>
            </a:r>
            <a:r>
              <a:rPr lang="en-US" dirty="0" smtClean="0"/>
              <a:t>+28x</a:t>
            </a:r>
            <a:r>
              <a:rPr lang="en-US" baseline="30000" dirty="0" smtClean="0"/>
              <a:t>2</a:t>
            </a:r>
            <a:r>
              <a:rPr lang="en-US" dirty="0" smtClean="0"/>
              <a:t>y-30xy</a:t>
            </a:r>
            <a:r>
              <a:rPr lang="en-US" baseline="30000" dirty="0" smtClean="0"/>
              <a:t>2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21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Trinomials</vt:lpstr>
      <vt:lpstr>Trinomials – a≠1 with GCF</vt:lpstr>
      <vt:lpstr>18x4-21x3-15x2</vt:lpstr>
      <vt:lpstr>16x3+28x2y-30xy2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Trinomials</dc:title>
  <dc:creator>tylerw</dc:creator>
  <cp:lastModifiedBy>tylerw</cp:lastModifiedBy>
  <cp:revision>1</cp:revision>
  <dcterms:created xsi:type="dcterms:W3CDTF">2011-05-19T17:56:03Z</dcterms:created>
  <dcterms:modified xsi:type="dcterms:W3CDTF">2011-05-19T17:57:40Z</dcterms:modified>
</cp:coreProperties>
</file>