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DE1D564-F1DC-40D9-A0CA-1E9EDDCE1F5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86A14F-EA58-481E-99D5-F07C2C85A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1D564-F1DC-40D9-A0CA-1E9EDDCE1F5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6A14F-EA58-481E-99D5-F07C2C85A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1D564-F1DC-40D9-A0CA-1E9EDDCE1F5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6A14F-EA58-481E-99D5-F07C2C85A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1D564-F1DC-40D9-A0CA-1E9EDDCE1F5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6A14F-EA58-481E-99D5-F07C2C85A61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1D564-F1DC-40D9-A0CA-1E9EDDCE1F5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6A14F-EA58-481E-99D5-F07C2C85A61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1D564-F1DC-40D9-A0CA-1E9EDDCE1F5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6A14F-EA58-481E-99D5-F07C2C85A61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1D564-F1DC-40D9-A0CA-1E9EDDCE1F5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6A14F-EA58-481E-99D5-F07C2C85A61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1D564-F1DC-40D9-A0CA-1E9EDDCE1F5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6A14F-EA58-481E-99D5-F07C2C85A61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1D564-F1DC-40D9-A0CA-1E9EDDCE1F5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6A14F-EA58-481E-99D5-F07C2C85A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DE1D564-F1DC-40D9-A0CA-1E9EDDCE1F5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6A14F-EA58-481E-99D5-F07C2C85A61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DE1D564-F1DC-40D9-A0CA-1E9EDDCE1F5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86A14F-EA58-481E-99D5-F07C2C85A61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DE1D564-F1DC-40D9-A0CA-1E9EDDCE1F55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986A14F-EA58-481E-99D5-F07C2C85A6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Put in Intercept Form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may have to put an equation in intercept form.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do this we 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Equations – Put in Intercept Form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5x+8y=17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Give the slope and y-intercept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Give the slope and y-intercept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971800" y="1371600"/>
          <a:ext cx="3200400" cy="1240155"/>
        </p:xfrm>
        <a:graphic>
          <a:graphicData uri="http://schemas.openxmlformats.org/presentationml/2006/ole">
            <p:oleObj spid="_x0000_s1026" name="Equation" r:id="rId3" imgW="10159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38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Equations</vt:lpstr>
      <vt:lpstr>Equations – Put in Intercept Form</vt:lpstr>
      <vt:lpstr>Give the slope and y-intercept</vt:lpstr>
      <vt:lpstr>Give the slope and y-intercept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Equations</dc:title>
  <dc:creator>tylerw</dc:creator>
  <cp:lastModifiedBy>tylerw</cp:lastModifiedBy>
  <cp:revision>1</cp:revision>
  <dcterms:created xsi:type="dcterms:W3CDTF">2011-05-06T22:25:19Z</dcterms:created>
  <dcterms:modified xsi:type="dcterms:W3CDTF">2011-05-06T22:27:06Z</dcterms:modified>
</cp:coreProperties>
</file>