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80FF56C-F319-49EA-BC82-D0C09505A8EE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D191BB4-DA5F-46C5-8252-CB09B98D03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and Slope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Slope from a graph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Slope: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Graphing and Slope – Slope from Graph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124200" y="533400"/>
            <a:ext cx="5667374" cy="4985705"/>
            <a:chOff x="6172200" y="386763"/>
            <a:chExt cx="2238375" cy="2238375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6172200" y="386763"/>
            <a:ext cx="2238375" cy="2238375"/>
          </p:xfrm>
          <a:graphic>
            <a:graphicData uri="http://schemas.openxmlformats.org/presentationml/2006/ole">
              <p:oleObj spid="_x0000_s1026" name="Microsoft Drawing" r:id="rId3" imgW="1863720" imgH="1863720" progId="MSDraw">
                <p:embed/>
              </p:oleObj>
            </a:graphicData>
          </a:graphic>
        </p:graphicFrame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 flipV="1">
              <a:off x="6352775" y="583614"/>
              <a:ext cx="1762125" cy="117157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228976" y="381000"/>
            <a:ext cx="5562600" cy="5562600"/>
            <a:chOff x="6675" y="3163"/>
            <a:chExt cx="3525" cy="3525"/>
          </a:xfrm>
        </p:grpSpPr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6675" y="3163"/>
            <a:ext cx="3525" cy="3525"/>
          </p:xfrm>
          <a:graphic>
            <a:graphicData uri="http://schemas.openxmlformats.org/presentationml/2006/ole">
              <p:oleObj spid="_x0000_s2051" name="Microsoft Drawing" r:id="rId3" imgW="1863720" imgH="1863720" progId="MSDraw">
                <p:embed/>
              </p:oleObj>
            </a:graphicData>
          </a:graphic>
        </p:graphicFrame>
        <p:cxnSp>
          <p:nvCxnSpPr>
            <p:cNvPr id="2052" name="AutoShape 4"/>
            <p:cNvCxnSpPr>
              <a:cxnSpLocks noChangeShapeType="1"/>
            </p:cNvCxnSpPr>
            <p:nvPr/>
          </p:nvCxnSpPr>
          <p:spPr bwMode="auto">
            <a:xfrm>
              <a:off x="7534" y="3466"/>
              <a:ext cx="2310" cy="172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Drawing</vt:lpstr>
      <vt:lpstr>Graphing and Slope</vt:lpstr>
      <vt:lpstr>Graphing and Slope – Slope from Graph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and Slope</dc:title>
  <dc:creator>tylerw</dc:creator>
  <cp:lastModifiedBy>tylerw</cp:lastModifiedBy>
  <cp:revision>1</cp:revision>
  <dcterms:created xsi:type="dcterms:W3CDTF">2011-05-06T22:17:07Z</dcterms:created>
  <dcterms:modified xsi:type="dcterms:W3CDTF">2011-05-06T22:20:01Z</dcterms:modified>
</cp:coreProperties>
</file>