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F6BA6B1-F2C9-4E1D-95D4-73D7E8AC0657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27C7916-C669-498D-94A3-D22E89932A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6BA6B1-F2C9-4E1D-95D4-73D7E8AC0657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7C7916-C669-498D-94A3-D22E89932A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6BA6B1-F2C9-4E1D-95D4-73D7E8AC0657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7C7916-C669-498D-94A3-D22E89932A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6BA6B1-F2C9-4E1D-95D4-73D7E8AC0657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7C7916-C669-498D-94A3-D22E89932AC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6BA6B1-F2C9-4E1D-95D4-73D7E8AC0657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7C7916-C669-498D-94A3-D22E89932AC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6BA6B1-F2C9-4E1D-95D4-73D7E8AC0657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7C7916-C669-498D-94A3-D22E89932AC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6BA6B1-F2C9-4E1D-95D4-73D7E8AC0657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7C7916-C669-498D-94A3-D22E89932AC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6BA6B1-F2C9-4E1D-95D4-73D7E8AC0657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7C7916-C669-498D-94A3-D22E89932ACB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6BA6B1-F2C9-4E1D-95D4-73D7E8AC0657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7C7916-C669-498D-94A3-D22E89932A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2F6BA6B1-F2C9-4E1D-95D4-73D7E8AC0657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7C7916-C669-498D-94A3-D22E89932AC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F6BA6B1-F2C9-4E1D-95D4-73D7E8AC0657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27C7916-C669-498D-94A3-D22E89932AC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2F6BA6B1-F2C9-4E1D-95D4-73D7E8AC0657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27C7916-C669-498D-94A3-D22E89932AC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Trinomials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A=1 with GCF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Always do the _____ first!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Trinomials – a=1 with GCF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7x</a:t>
            </a:r>
            <a:r>
              <a:rPr lang="en-US" baseline="30000" dirty="0" smtClean="0"/>
              <a:t>2</a:t>
            </a:r>
            <a:r>
              <a:rPr lang="en-US" dirty="0" smtClean="0"/>
              <a:t>+21x-70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4x</a:t>
            </a:r>
            <a:r>
              <a:rPr lang="en-US" baseline="30000" dirty="0" smtClean="0"/>
              <a:t>4</a:t>
            </a:r>
            <a:r>
              <a:rPr lang="en-US" dirty="0" smtClean="0"/>
              <a:t>y+36x</a:t>
            </a:r>
            <a:r>
              <a:rPr lang="en-US" baseline="30000" dirty="0" smtClean="0"/>
              <a:t>3</a:t>
            </a:r>
            <a:r>
              <a:rPr lang="en-US" dirty="0" smtClean="0"/>
              <a:t>y</a:t>
            </a:r>
            <a:r>
              <a:rPr lang="en-US" baseline="30000" dirty="0" smtClean="0"/>
              <a:t>2</a:t>
            </a:r>
            <a:r>
              <a:rPr lang="en-US" dirty="0" smtClean="0"/>
              <a:t>+80x</a:t>
            </a:r>
            <a:r>
              <a:rPr lang="en-US" baseline="30000" dirty="0" smtClean="0"/>
              <a:t>2</a:t>
            </a:r>
            <a:r>
              <a:rPr lang="en-US" dirty="0" smtClean="0"/>
              <a:t>y</a:t>
            </a:r>
            <a:r>
              <a:rPr lang="en-US" baseline="30000" dirty="0" smtClean="0"/>
              <a:t>3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</TotalTime>
  <Words>17</Words>
  <Application>Microsoft Office PowerPoint</Application>
  <PresentationFormat>On-screen Show (4:3)</PresentationFormat>
  <Paragraphs>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Trinomials</vt:lpstr>
      <vt:lpstr>Trinomials – a=1 with GCF</vt:lpstr>
      <vt:lpstr>7x2+21x-70</vt:lpstr>
      <vt:lpstr>4x4y+36x3y2+80x2y3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Trinomials</dc:title>
  <dc:creator>tylerw</dc:creator>
  <cp:lastModifiedBy>tylerw</cp:lastModifiedBy>
  <cp:revision>1</cp:revision>
  <dcterms:created xsi:type="dcterms:W3CDTF">2011-05-19T17:59:23Z</dcterms:created>
  <dcterms:modified xsi:type="dcterms:W3CDTF">2011-05-19T18:00:45Z</dcterms:modified>
</cp:coreProperties>
</file>