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2C440C0-A032-4C9F-99EB-F6A26D2A0E6B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553992-B167-45FD-96DE-743CF37CDF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Factoring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Always do ____ first!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 terms:                3 terms:                4 terms: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Factoring - Strategy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25x</a:t>
            </a:r>
            <a:r>
              <a:rPr lang="en-US" baseline="30000" dirty="0" smtClean="0"/>
              <a:t>2</a:t>
            </a:r>
            <a:r>
              <a:rPr lang="en-US" dirty="0" smtClean="0"/>
              <a:t>-16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method would you use?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-x-20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method would you use?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x</a:t>
            </a:r>
            <a:r>
              <a:rPr lang="en-US" dirty="0" smtClean="0"/>
              <a:t>y+2y+5x+10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Which method would you use?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41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Factoring Strategy</vt:lpstr>
      <vt:lpstr>Factoring - Strategy</vt:lpstr>
      <vt:lpstr>Which method would you use?</vt:lpstr>
      <vt:lpstr>Which method would you use?</vt:lpstr>
      <vt:lpstr>Which method would you use?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Strategy</dc:title>
  <dc:creator>tylerw</dc:creator>
  <cp:lastModifiedBy>tylerw</cp:lastModifiedBy>
  <cp:revision>1</cp:revision>
  <dcterms:created xsi:type="dcterms:W3CDTF">2011-05-19T18:10:07Z</dcterms:created>
  <dcterms:modified xsi:type="dcterms:W3CDTF">2011-05-19T18:12:09Z</dcterms:modified>
</cp:coreProperties>
</file>