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60457E0-2C0E-4538-8AFF-A87432C7DF6C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FE992C6-9568-4B57-9E36-C72E235AB5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 by 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multiply a monomial by a polynomial: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Polynomials – Multiply by Monomial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5x</a:t>
            </a:r>
            <a:r>
              <a:rPr lang="en-US" baseline="30000" dirty="0" smtClean="0"/>
              <a:t>2</a:t>
            </a:r>
            <a:r>
              <a:rPr lang="en-US" dirty="0" smtClean="0"/>
              <a:t>(6x</a:t>
            </a:r>
            <a:r>
              <a:rPr lang="en-US" baseline="30000" dirty="0" smtClean="0"/>
              <a:t>2</a:t>
            </a:r>
            <a:r>
              <a:rPr lang="en-US" dirty="0" smtClean="0"/>
              <a:t>-2x+5)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-3x</a:t>
            </a:r>
            <a:r>
              <a:rPr lang="en-US" baseline="30000" dirty="0" smtClean="0"/>
              <a:t>4</a:t>
            </a:r>
            <a:r>
              <a:rPr lang="en-US" dirty="0" smtClean="0"/>
              <a:t>(6x</a:t>
            </a:r>
            <a:r>
              <a:rPr lang="en-US" baseline="30000" dirty="0" smtClean="0"/>
              <a:t>3</a:t>
            </a:r>
            <a:r>
              <a:rPr lang="en-US" dirty="0" smtClean="0"/>
              <a:t>+2x-7)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22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Multiply by Monomial</vt:lpstr>
      <vt:lpstr>5x2(6x2-2x+5)</vt:lpstr>
      <vt:lpstr>-3x4(6x3+2x-7)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2</cp:revision>
  <dcterms:created xsi:type="dcterms:W3CDTF">2011-05-19T15:56:45Z</dcterms:created>
  <dcterms:modified xsi:type="dcterms:W3CDTF">2011-05-19T15:58:35Z</dcterms:modified>
</cp:coreProperties>
</file>