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Combine Like Terms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Terms: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Like Terms: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When we have like terms we can ________ the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coefficients of _________________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– Combine </a:t>
            </a:r>
            <a:r>
              <a:rPr lang="en-US" smtClean="0"/>
              <a:t>Like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4x</a:t>
            </a:r>
            <a:r>
              <a:rPr lang="en-US" baseline="30000" dirty="0" smtClean="0"/>
              <a:t>3</a:t>
            </a:r>
            <a:r>
              <a:rPr lang="en-US" dirty="0" smtClean="0"/>
              <a:t>-2x</a:t>
            </a:r>
            <a:r>
              <a:rPr lang="en-US" baseline="30000" dirty="0" smtClean="0"/>
              <a:t>2</a:t>
            </a:r>
            <a:r>
              <a:rPr lang="en-US" dirty="0" smtClean="0"/>
              <a:t>+5x</a:t>
            </a:r>
            <a:r>
              <a:rPr lang="en-US" baseline="30000" dirty="0" smtClean="0"/>
              <a:t>3</a:t>
            </a:r>
            <a:r>
              <a:rPr lang="en-US" dirty="0" smtClean="0"/>
              <a:t>+2x-4x</a:t>
            </a:r>
            <a:r>
              <a:rPr lang="en-US" baseline="30000" dirty="0" smtClean="0"/>
              <a:t>2</a:t>
            </a:r>
            <a:r>
              <a:rPr lang="en-US" dirty="0" smtClean="0"/>
              <a:t>-6x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4y-2x+5-6y+7x-9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30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Simplify Algebraic Expressions</vt:lpstr>
      <vt:lpstr>Simplify – Combine Like Terms</vt:lpstr>
      <vt:lpstr>4x3-2x2+5x3+2x-4x2-6x</vt:lpstr>
      <vt:lpstr>4y-2x+5-6y+7x-9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9</cp:revision>
  <dcterms:created xsi:type="dcterms:W3CDTF">2011-02-22T15:30:10Z</dcterms:created>
  <dcterms:modified xsi:type="dcterms:W3CDTF">2011-04-22T14:54:28Z</dcterms:modified>
</cp:coreProperties>
</file>