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9257BF-038A-4B21-B4C2-1B6F5A378C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70ED6C-2C38-4AFF-93BA-789798D830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Solve by Factoring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Equal to Zero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we factor, the equation must equal 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make factoring easier, we want the ____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 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Solve by Factoring – Equal to Zero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5x</a:t>
            </a:r>
            <a:r>
              <a:rPr lang="en-US" baseline="30000" dirty="0" smtClean="0"/>
              <a:t>2</a:t>
            </a:r>
            <a:r>
              <a:rPr lang="en-US" dirty="0" smtClean="0"/>
              <a:t>=2x+16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-2x</a:t>
            </a:r>
            <a:r>
              <a:rPr lang="en-US" baseline="30000" dirty="0" smtClean="0"/>
              <a:t>2</a:t>
            </a:r>
            <a:r>
              <a:rPr lang="en-US" dirty="0" smtClean="0"/>
              <a:t>=x-3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Solve by Factoring</vt:lpstr>
      <vt:lpstr>Solve by Factoring – Equal to Zero</vt:lpstr>
      <vt:lpstr>5x2=2x+16</vt:lpstr>
      <vt:lpstr>-2x2=x-3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Solve by Factoring</dc:title>
  <dc:creator>tylerw</dc:creator>
  <cp:lastModifiedBy>tylerw</cp:lastModifiedBy>
  <cp:revision>1</cp:revision>
  <dcterms:created xsi:type="dcterms:W3CDTF">2011-05-19T18:17:42Z</dcterms:created>
  <dcterms:modified xsi:type="dcterms:W3CDTF">2011-05-19T18:18:59Z</dcterms:modified>
</cp:coreProperties>
</file>