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CB94D82-027A-4EAD-8BF6-245386C28BFA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12DB447-4906-4518-826E-80ADAED2E5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B94D82-027A-4EAD-8BF6-245386C28BFA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2DB447-4906-4518-826E-80ADAED2E5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B94D82-027A-4EAD-8BF6-245386C28BFA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2DB447-4906-4518-826E-80ADAED2E5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B94D82-027A-4EAD-8BF6-245386C28BFA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2DB447-4906-4518-826E-80ADAED2E53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B94D82-027A-4EAD-8BF6-245386C28BFA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2DB447-4906-4518-826E-80ADAED2E53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B94D82-027A-4EAD-8BF6-245386C28BFA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2DB447-4906-4518-826E-80ADAED2E53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B94D82-027A-4EAD-8BF6-245386C28BFA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2DB447-4906-4518-826E-80ADAED2E53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B94D82-027A-4EAD-8BF6-245386C28BFA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2DB447-4906-4518-826E-80ADAED2E530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B94D82-027A-4EAD-8BF6-245386C28BFA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2DB447-4906-4518-826E-80ADAED2E5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CB94D82-027A-4EAD-8BF6-245386C28BFA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2DB447-4906-4518-826E-80ADAED2E53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CB94D82-027A-4EAD-8BF6-245386C28BFA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12DB447-4906-4518-826E-80ADAED2E53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CB94D82-027A-4EAD-8BF6-245386C28BFA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12DB447-4906-4518-826E-80ADAED2E53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Solve by Factoring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Zero Product Property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Zero Product Rule: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So solve we set each _____________ equal to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_______________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Solve by Factoring – Zero Product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(5x-1)(2x+5)=0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2x(x-6)(2x+3)=0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</TotalTime>
  <Words>35</Words>
  <Application>Microsoft Office PowerPoint</Application>
  <PresentationFormat>On-screen Show (4:3)</PresentationFormat>
  <Paragraphs>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Solve by Factoring</vt:lpstr>
      <vt:lpstr>Solve by Factoring – Zero Product</vt:lpstr>
      <vt:lpstr>(5x-1)(2x+5)=0</vt:lpstr>
      <vt:lpstr>2x(x-6)(2x+3)=0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Solve by Factoring</dc:title>
  <dc:creator>tylerw</dc:creator>
  <cp:lastModifiedBy>tylerw</cp:lastModifiedBy>
  <cp:revision>1</cp:revision>
  <dcterms:created xsi:type="dcterms:W3CDTF">2011-05-19T18:12:16Z</dcterms:created>
  <dcterms:modified xsi:type="dcterms:W3CDTF">2011-05-19T18:14:37Z</dcterms:modified>
</cp:coreProperties>
</file>