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F4E2F0-932B-4179-AB7F-15A72C0D1D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35A9E9D-8E18-4A02-B610-6CC16477EF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A≠1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ax</a:t>
            </a:r>
            <a:r>
              <a:rPr lang="en-US" baseline="30000" dirty="0" smtClean="0"/>
              <a:t>2</a:t>
            </a:r>
            <a:r>
              <a:rPr lang="en-US" dirty="0" smtClean="0"/>
              <a:t>+bx+c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AC Method: Find a pair of numbers that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multiply to _____ and add to 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Using FOIL, these numbers come from __ and 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Trinomials – a≠1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3x</a:t>
            </a:r>
            <a:r>
              <a:rPr lang="en-US" baseline="30000" dirty="0" smtClean="0"/>
              <a:t>2</a:t>
            </a:r>
            <a:r>
              <a:rPr lang="en-US" dirty="0" smtClean="0"/>
              <a:t>+11x+10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12x</a:t>
            </a:r>
            <a:r>
              <a:rPr lang="en-US" baseline="30000" smtClean="0"/>
              <a:t>2</a:t>
            </a:r>
            <a:r>
              <a:rPr lang="en-US" smtClean="0"/>
              <a:t>+16xy-3y</a:t>
            </a:r>
            <a:r>
              <a:rPr lang="en-US" baseline="30000" smtClean="0"/>
              <a:t>2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21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Trinomials</vt:lpstr>
      <vt:lpstr>Trinomials – a≠1</vt:lpstr>
      <vt:lpstr>3x2+11x+10</vt:lpstr>
      <vt:lpstr>12x2+16xy-3y2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Trinomials</dc:title>
  <dc:creator>tylerw</dc:creator>
  <cp:lastModifiedBy>tylerw</cp:lastModifiedBy>
  <cp:revision>1</cp:revision>
  <dcterms:created xsi:type="dcterms:W3CDTF">2011-05-19T17:53:55Z</dcterms:created>
  <dcterms:modified xsi:type="dcterms:W3CDTF">2011-05-19T17:55:58Z</dcterms:modified>
</cp:coreProperties>
</file>