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668E0E8-B520-46C6-9E26-42F5979E78B8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7EDE134-170A-41DA-BFEE-93E1309D7E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68E0E8-B520-46C6-9E26-42F5979E78B8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EDE134-170A-41DA-BFEE-93E1309D7E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68E0E8-B520-46C6-9E26-42F5979E78B8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EDE134-170A-41DA-BFEE-93E1309D7E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68E0E8-B520-46C6-9E26-42F5979E78B8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EDE134-170A-41DA-BFEE-93E1309D7E5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68E0E8-B520-46C6-9E26-42F5979E78B8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EDE134-170A-41DA-BFEE-93E1309D7E5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68E0E8-B520-46C6-9E26-42F5979E78B8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EDE134-170A-41DA-BFEE-93E1309D7E5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68E0E8-B520-46C6-9E26-42F5979E78B8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EDE134-170A-41DA-BFEE-93E1309D7E5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68E0E8-B520-46C6-9E26-42F5979E78B8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EDE134-170A-41DA-BFEE-93E1309D7E59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68E0E8-B520-46C6-9E26-42F5979E78B8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EDE134-170A-41DA-BFEE-93E1309D7E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668E0E8-B520-46C6-9E26-42F5979E78B8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EDE134-170A-41DA-BFEE-93E1309D7E5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668E0E8-B520-46C6-9E26-42F5979E78B8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7EDE134-170A-41DA-BFEE-93E1309D7E5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668E0E8-B520-46C6-9E26-42F5979E78B8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7EDE134-170A-41DA-BFEE-93E1309D7E5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GCF and Grouping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Factor GCF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a(</a:t>
            </a:r>
            <a:r>
              <a:rPr lang="en-US" dirty="0" err="1" smtClean="0"/>
              <a:t>b+c</a:t>
            </a:r>
            <a:r>
              <a:rPr lang="en-US" dirty="0" smtClean="0"/>
              <a:t>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Put ______ in front, and divide. What is left goes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 the _____________________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GCF and Grouping – Factor GCF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9x</a:t>
            </a:r>
            <a:r>
              <a:rPr lang="en-US" baseline="30000" dirty="0" smtClean="0"/>
              <a:t>4</a:t>
            </a:r>
            <a:r>
              <a:rPr lang="en-US" dirty="0" smtClean="0"/>
              <a:t>-12x</a:t>
            </a:r>
            <a:r>
              <a:rPr lang="en-US" baseline="30000" dirty="0" smtClean="0"/>
              <a:t>3</a:t>
            </a:r>
            <a:r>
              <a:rPr lang="en-US" dirty="0" smtClean="0"/>
              <a:t>+6x</a:t>
            </a:r>
            <a:r>
              <a:rPr lang="en-US" baseline="30000" dirty="0" smtClean="0"/>
              <a:t>2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21a</a:t>
            </a:r>
            <a:r>
              <a:rPr lang="en-US" baseline="30000" dirty="0" smtClean="0"/>
              <a:t>4</a:t>
            </a:r>
            <a:r>
              <a:rPr lang="en-US" dirty="0" smtClean="0"/>
              <a:t>b</a:t>
            </a:r>
            <a:r>
              <a:rPr lang="en-US" baseline="30000" dirty="0" smtClean="0"/>
              <a:t>5</a:t>
            </a:r>
            <a:r>
              <a:rPr lang="en-US" dirty="0" smtClean="0"/>
              <a:t>-14a</a:t>
            </a:r>
            <a:r>
              <a:rPr lang="en-US" baseline="30000" dirty="0" smtClean="0"/>
              <a:t>3</a:t>
            </a:r>
            <a:r>
              <a:rPr lang="en-US" dirty="0" smtClean="0"/>
              <a:t>b</a:t>
            </a:r>
            <a:r>
              <a:rPr lang="en-US" baseline="30000" dirty="0" smtClean="0"/>
              <a:t>7</a:t>
            </a:r>
            <a:r>
              <a:rPr lang="en-US" dirty="0" smtClean="0"/>
              <a:t>+7a</a:t>
            </a:r>
            <a:r>
              <a:rPr lang="en-US" baseline="30000" dirty="0" smtClean="0"/>
              <a:t>2</a:t>
            </a:r>
            <a:r>
              <a:rPr lang="en-US" dirty="0" smtClean="0"/>
              <a:t>b</a:t>
            </a:r>
            <a:r>
              <a:rPr lang="en-US" baseline="30000" dirty="0" smtClean="0"/>
              <a:t>2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27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GCF and Grouping</vt:lpstr>
      <vt:lpstr>GCF and Grouping – Factor GCF</vt:lpstr>
      <vt:lpstr>9x4-12x3+6x2</vt:lpstr>
      <vt:lpstr>21a4b5-14a3b7+7a2b2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GCF and Grouping</dc:title>
  <dc:creator>tylerw</dc:creator>
  <cp:lastModifiedBy>tylerw</cp:lastModifiedBy>
  <cp:revision>2</cp:revision>
  <dcterms:created xsi:type="dcterms:W3CDTF">2011-05-19T17:47:31Z</dcterms:created>
  <dcterms:modified xsi:type="dcterms:W3CDTF">2011-05-19T17:49:15Z</dcterms:modified>
</cp:coreProperties>
</file>