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C68D28A-940E-456E-B7F5-EB3C86EBD7DD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8AE318-2C4A-43A1-92BB-A46E3A7709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Perfect Square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a+b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Perfect Square Shortcut: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Polynomials – Perfect Square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(x-4)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(2x+7)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17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Perfect Square</vt:lpstr>
      <vt:lpstr>(x-4)2</vt:lpstr>
      <vt:lpstr>(2x+7)2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2011-05-19T16:05:21Z</dcterms:created>
  <dcterms:modified xsi:type="dcterms:W3CDTF">2011-05-19T16:06:23Z</dcterms:modified>
</cp:coreProperties>
</file>