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6BACA8-620B-4C6A-8846-F107C115390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44AE85-7AFA-41B3-A043-A36EAC29FE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Special Products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Difference of 4</a:t>
            </a:r>
            <a:r>
              <a:rPr lang="en-US" baseline="30000" dirty="0" smtClean="0"/>
              <a:t>th</a:t>
            </a:r>
            <a:r>
              <a:rPr lang="en-US" dirty="0" smtClean="0"/>
              <a:t> Powers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square root of x</a:t>
            </a:r>
            <a:r>
              <a:rPr lang="en-US" baseline="30000" dirty="0" smtClean="0"/>
              <a:t>4</a:t>
            </a:r>
            <a:r>
              <a:rPr lang="en-US" dirty="0" smtClean="0"/>
              <a:t> is 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With fourth powers we can use _______________ twice!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Products – 4</a:t>
            </a:r>
            <a:r>
              <a:rPr lang="en-US" baseline="30000" dirty="0" smtClean="0"/>
              <a:t>th</a:t>
            </a:r>
            <a:r>
              <a:rPr lang="en-US" dirty="0" smtClean="0"/>
              <a:t> Powers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</a:t>
            </a:r>
            <a:r>
              <a:rPr lang="en-US" baseline="30000" dirty="0" smtClean="0"/>
              <a:t>4</a:t>
            </a:r>
            <a:r>
              <a:rPr lang="en-US" dirty="0" smtClean="0"/>
              <a:t>-16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81x</a:t>
            </a:r>
            <a:r>
              <a:rPr lang="en-US" baseline="30000" dirty="0" smtClean="0"/>
              <a:t>4</a:t>
            </a:r>
            <a:r>
              <a:rPr lang="en-US" dirty="0" smtClean="0"/>
              <a:t>-256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Special Products</vt:lpstr>
      <vt:lpstr>Special Products – 4th Powers</vt:lpstr>
      <vt:lpstr>a4-16</vt:lpstr>
      <vt:lpstr>81x4-256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Products</dc:title>
  <dc:creator>tylerw</dc:creator>
  <cp:lastModifiedBy>tylerw</cp:lastModifiedBy>
  <cp:revision>1</cp:revision>
  <dcterms:created xsi:type="dcterms:W3CDTF">2011-05-19T18:03:14Z</dcterms:created>
  <dcterms:modified xsi:type="dcterms:W3CDTF">2011-05-19T18:04:38Z</dcterms:modified>
</cp:coreProperties>
</file>