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48" r:id="rId1"/>
  </p:sldMasterIdLst>
  <p:notesMasterIdLst>
    <p:notesMasterId r:id="rId6"/>
  </p:notesMasterIdLst>
  <p:sldIdLst>
    <p:sldId id="256" r:id="rId2"/>
    <p:sldId id="263" r:id="rId3"/>
    <p:sldId id="261" r:id="rId4"/>
    <p:sldId id="264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122" autoAdjust="0"/>
  </p:normalViewPr>
  <p:slideViewPr>
    <p:cSldViewPr>
      <p:cViewPr varScale="1">
        <p:scale>
          <a:sx n="66" d="100"/>
          <a:sy n="66" d="100"/>
        </p:scale>
        <p:origin x="-45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770E0D-AA49-41E2-A5E7-CA14A2AFD0F1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2103ED-8D33-45B4-A1A0-36C5A79CABD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49" r:id="rId1"/>
    <p:sldLayoutId id="2147484250" r:id="rId2"/>
    <p:sldLayoutId id="2147484251" r:id="rId3"/>
    <p:sldLayoutId id="2147484252" r:id="rId4"/>
    <p:sldLayoutId id="2147484253" r:id="rId5"/>
    <p:sldLayoutId id="2147484254" r:id="rId6"/>
    <p:sldLayoutId id="2147484255" r:id="rId7"/>
    <p:sldLayoutId id="2147484256" r:id="rId8"/>
    <p:sldLayoutId id="2147484257" r:id="rId9"/>
    <p:sldLayoutId id="2147484258" r:id="rId10"/>
    <p:sldLayoutId id="214748425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Age Problems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Sum Now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Consider: Sum of 8….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When we have the sum now, for the first box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We use _____ and the second we use __________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Age Problems – Sum Now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1616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The sum of the ages of a man and his son is 82 years. How old </a:t>
            </a:r>
            <a:br>
              <a:rPr lang="en-US" dirty="0" smtClean="0"/>
            </a:br>
            <a:r>
              <a:rPr lang="en-US" dirty="0" smtClean="0"/>
              <a:t>is each if 11 years ago, the </a:t>
            </a:r>
            <a:br>
              <a:rPr lang="en-US" dirty="0" smtClean="0"/>
            </a:br>
            <a:r>
              <a:rPr lang="en-US" dirty="0" smtClean="0"/>
              <a:t>man was twice his son’s age?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58200" cy="231616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The sum of the ages of a woman and her daughter is 38 years. How old is each if the woman will be triple her daughter’s age in 9 years?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333</TotalTime>
  <Words>84</Words>
  <Application>Microsoft Office PowerPoint</Application>
  <PresentationFormat>On-screen Show (4:3)</PresentationFormat>
  <Paragraphs>14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Age Problems</vt:lpstr>
      <vt:lpstr>Age Problems – Sum Now</vt:lpstr>
      <vt:lpstr>The sum of the ages of a man and his son is 82 years. How old  is each if 11 years ago, the  man was twice his son’s age?</vt:lpstr>
      <vt:lpstr>The sum of the ages of a woman and her daughter is 38 years. How old is each if the woman will be triple her daughter’s age in 9 years?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Order of Operations</dc:title>
  <dc:creator>tylerw</dc:creator>
  <cp:lastModifiedBy>tylerw</cp:lastModifiedBy>
  <cp:revision>30</cp:revision>
  <dcterms:created xsi:type="dcterms:W3CDTF">2011-02-22T15:30:10Z</dcterms:created>
  <dcterms:modified xsi:type="dcterms:W3CDTF">2011-04-22T14:53:26Z</dcterms:modified>
</cp:coreProperties>
</file>