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857D480-7E76-4F15-9E01-603B3E3D035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362F6FB-AC9A-462E-BF4C-093A5987D0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57D480-7E76-4F15-9E01-603B3E3D035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62F6FB-AC9A-462E-BF4C-093A5987D0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57D480-7E76-4F15-9E01-603B3E3D035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62F6FB-AC9A-462E-BF4C-093A5987D0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57D480-7E76-4F15-9E01-603B3E3D035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62F6FB-AC9A-462E-BF4C-093A5987D0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57D480-7E76-4F15-9E01-603B3E3D035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62F6FB-AC9A-462E-BF4C-093A5987D0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57D480-7E76-4F15-9E01-603B3E3D035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62F6FB-AC9A-462E-BF4C-093A5987D09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57D480-7E76-4F15-9E01-603B3E3D035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62F6FB-AC9A-462E-BF4C-093A5987D09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57D480-7E76-4F15-9E01-603B3E3D035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62F6FB-AC9A-462E-BF4C-093A5987D09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57D480-7E76-4F15-9E01-603B3E3D035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62F6FB-AC9A-462E-BF4C-093A5987D0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857D480-7E76-4F15-9E01-603B3E3D035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62F6FB-AC9A-462E-BF4C-093A5987D09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857D480-7E76-4F15-9E01-603B3E3D035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362F6FB-AC9A-462E-BF4C-093A5987D09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857D480-7E76-4F15-9E01-603B3E3D035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362F6FB-AC9A-462E-BF4C-093A5987D09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Polynomials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Multiply by Trinomials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Multiplying trinomials is just like _____________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we just have _____________________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Polynomials – Multiply by Trinomials</a:t>
            </a: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(2x-4)(3x</a:t>
            </a:r>
            <a:r>
              <a:rPr lang="en-US" baseline="30000" dirty="0" smtClean="0"/>
              <a:t>2</a:t>
            </a:r>
            <a:r>
              <a:rPr lang="en-US" dirty="0" smtClean="0"/>
              <a:t>-5x+1)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(2x</a:t>
            </a:r>
            <a:r>
              <a:rPr lang="en-US" baseline="30000" dirty="0" smtClean="0"/>
              <a:t>2</a:t>
            </a:r>
            <a:r>
              <a:rPr lang="en-US" dirty="0" smtClean="0"/>
              <a:t>-6x+1)(4x</a:t>
            </a:r>
            <a:r>
              <a:rPr lang="en-US" baseline="30000" dirty="0" smtClean="0"/>
              <a:t>2</a:t>
            </a:r>
            <a:r>
              <a:rPr lang="en-US" dirty="0" smtClean="0"/>
              <a:t>-2x-6)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25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Polynomials</vt:lpstr>
      <vt:lpstr>Polynomials – Multiply by Trinomials</vt:lpstr>
      <vt:lpstr>(2x-4)(3x2-5x+1)</vt:lpstr>
      <vt:lpstr>(2x2-6x+1)(4x2-2x-6)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Polynomials</dc:title>
  <dc:creator>tylerw</dc:creator>
  <cp:lastModifiedBy>tylerw</cp:lastModifiedBy>
  <cp:revision>1</cp:revision>
  <dcterms:created xsi:type="dcterms:W3CDTF">2011-05-19T16:00:07Z</dcterms:created>
  <dcterms:modified xsi:type="dcterms:W3CDTF">2011-05-19T16:01:41Z</dcterms:modified>
</cp:coreProperties>
</file>