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3418BC-3CFD-46BD-B115-DD555782650F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6A79280-E3EC-4750-AECF-45EC0D16F7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Vertical/Horizontal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Vertical lines are always ____ equals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Horizontal lines are always ____ equals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– Vertical/Horizontal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Graph y=-2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90800" y="1447800"/>
          <a:ext cx="4259263" cy="4259261"/>
        </p:xfrm>
        <a:graphic>
          <a:graphicData uri="http://schemas.openxmlformats.org/presentationml/2006/ole">
            <p:oleObj spid="_x0000_s1026" name="Microsoft Drawing" r:id="rId3" imgW="1863720" imgH="1863720" progId="MSDraw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Equation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0" y="1447800"/>
            <a:ext cx="3048000" cy="3048000"/>
            <a:chOff x="6172201" y="1371600"/>
            <a:chExt cx="1820862" cy="1820862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6172201" y="1371600"/>
            <a:ext cx="1820862" cy="1820862"/>
          </p:xfrm>
          <a:graphic>
            <a:graphicData uri="http://schemas.openxmlformats.org/presentationml/2006/ole">
              <p:oleObj spid="_x0000_s2050" name="Microsoft Drawing" r:id="rId3" imgW="1863720" imgH="1863720" progId="MSDraw">
                <p:embed/>
              </p:oleObj>
            </a:graphicData>
          </a:graphic>
        </p:graphicFrame>
        <p:cxnSp>
          <p:nvCxnSpPr>
            <p:cNvPr id="2051" name="AutoShape 3"/>
            <p:cNvCxnSpPr>
              <a:cxnSpLocks noChangeShapeType="1"/>
            </p:cNvCxnSpPr>
            <p:nvPr/>
          </p:nvCxnSpPr>
          <p:spPr bwMode="auto">
            <a:xfrm>
              <a:off x="7678737" y="1538287"/>
              <a:ext cx="0" cy="1476375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18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Drawing</vt:lpstr>
      <vt:lpstr>Equations</vt:lpstr>
      <vt:lpstr>Equations – Vertical/Horizontal</vt:lpstr>
      <vt:lpstr>Graph y=-2</vt:lpstr>
      <vt:lpstr>Find the Equation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</dc:title>
  <dc:creator>tylerw</dc:creator>
  <cp:lastModifiedBy>tylerw</cp:lastModifiedBy>
  <cp:revision>1</cp:revision>
  <dcterms:created xsi:type="dcterms:W3CDTF">2011-05-06T22:31:03Z</dcterms:created>
  <dcterms:modified xsi:type="dcterms:W3CDTF">2011-05-06T22:34:07Z</dcterms:modified>
</cp:coreProperties>
</file>