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5E50BD-5B2D-4BF4-B3AA-5C6EDC589F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F2A41F5-811A-4A4E-88BE-57E1627BD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5E50BD-5B2D-4BF4-B3AA-5C6EDC589F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A41F5-811A-4A4E-88BE-57E1627BD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5E50BD-5B2D-4BF4-B3AA-5C6EDC589F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A41F5-811A-4A4E-88BE-57E1627BD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5E50BD-5B2D-4BF4-B3AA-5C6EDC589F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A41F5-811A-4A4E-88BE-57E1627BD8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5E50BD-5B2D-4BF4-B3AA-5C6EDC589F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A41F5-811A-4A4E-88BE-57E1627BD8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5E50BD-5B2D-4BF4-B3AA-5C6EDC589F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A41F5-811A-4A4E-88BE-57E1627BD83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5E50BD-5B2D-4BF4-B3AA-5C6EDC589F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A41F5-811A-4A4E-88BE-57E1627BD83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5E50BD-5B2D-4BF4-B3AA-5C6EDC589F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A41F5-811A-4A4E-88BE-57E1627BD83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5E50BD-5B2D-4BF4-B3AA-5C6EDC589F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A41F5-811A-4A4E-88BE-57E1627BD8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55E50BD-5B2D-4BF4-B3AA-5C6EDC589F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A41F5-811A-4A4E-88BE-57E1627BD83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5E50BD-5B2D-4BF4-B3AA-5C6EDC589F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F2A41F5-811A-4A4E-88BE-57E1627BD83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55E50BD-5B2D-4BF4-B3AA-5C6EDC589F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F2A41F5-811A-4A4E-88BE-57E1627BD8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 and Subtract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Fractions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add or subtract we ________________ the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denominators by _____________ by the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missing 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and Subtract - Fractions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00400" y="304799"/>
          <a:ext cx="1371600" cy="1037063"/>
        </p:xfrm>
        <a:graphic>
          <a:graphicData uri="http://schemas.openxmlformats.org/presentationml/2006/ole">
            <p:oleObj spid="_x0000_s1026" name="Equation" r:id="rId3" imgW="52056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16275" y="304800"/>
          <a:ext cx="1338263" cy="1036638"/>
        </p:xfrm>
        <a:graphic>
          <a:graphicData uri="http://schemas.openxmlformats.org/presentationml/2006/ole">
            <p:oleObj spid="_x0000_s2050" name="Equation" r:id="rId3" imgW="507960" imgH="3934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</TotalTime>
  <Words>16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Add and Subtract</vt:lpstr>
      <vt:lpstr>Add and Subtract - Fractions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 and Subtract</dc:title>
  <dc:creator>tylerw</dc:creator>
  <cp:lastModifiedBy>tylerw</cp:lastModifiedBy>
  <cp:revision>2</cp:revision>
  <dcterms:created xsi:type="dcterms:W3CDTF">2011-05-20T00:35:54Z</dcterms:created>
  <dcterms:modified xsi:type="dcterms:W3CDTF">2011-05-20T00:45:48Z</dcterms:modified>
</cp:coreProperties>
</file>