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35E6B0-9420-4056-ACE8-13BD395FB88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E0FF75-F908-49C0-8F9E-1EE04DB5E2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and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Points and Lines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coordinate plane: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Give _____________ to a point going 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_________________ as 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and Slope – Points/Lines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72000" y="1447800"/>
          <a:ext cx="2676525" cy="2676525"/>
        </p:xfrm>
        <a:graphic>
          <a:graphicData uri="http://schemas.openxmlformats.org/presentationml/2006/ole">
            <p:oleObj spid="_x0000_s1026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(-2,3), (4,-1), (-2,-4), (0,3), and (-1,0)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the points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505200" y="2133600"/>
          <a:ext cx="4419600" cy="4419600"/>
        </p:xfrm>
        <a:graphic>
          <a:graphicData uri="http://schemas.openxmlformats.org/presentationml/2006/ole">
            <p:oleObj spid="_x0000_s2050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the line y=0.5x-2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800600" y="2133600"/>
          <a:ext cx="4038600" cy="4038600"/>
        </p:xfrm>
        <a:graphic>
          <a:graphicData uri="http://schemas.openxmlformats.org/presentationml/2006/ole">
            <p:oleObj spid="_x0000_s3074" name="Microsoft Drawing" r:id="rId3" imgW="1863720" imgH="1863720" progId="MSDraw">
              <p:embed/>
            </p:oleObj>
          </a:graphicData>
        </a:graphic>
      </p:graphicFrame>
      <p:cxnSp>
        <p:nvCxnSpPr>
          <p:cNvPr id="8" name="Straight Connector 7"/>
          <p:cNvCxnSpPr/>
          <p:nvPr/>
        </p:nvCxnSpPr>
        <p:spPr>
          <a:xfrm rot="5400000">
            <a:off x="-876300" y="3695700"/>
            <a:ext cx="403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1000" y="2133600"/>
            <a:ext cx="419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49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Drawing</vt:lpstr>
      <vt:lpstr>Graphing and Slope</vt:lpstr>
      <vt:lpstr>Graphing and Slope – Points/Lines</vt:lpstr>
      <vt:lpstr>Graph the points</vt:lpstr>
      <vt:lpstr>Graph the line y=0.5x-2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and Slope</dc:title>
  <dc:creator>tylerw</dc:creator>
  <cp:lastModifiedBy>tylerw</cp:lastModifiedBy>
  <cp:revision>1</cp:revision>
  <dcterms:created xsi:type="dcterms:W3CDTF">2011-05-06T22:13:20Z</dcterms:created>
  <dcterms:modified xsi:type="dcterms:W3CDTF">2011-05-06T22:16:54Z</dcterms:modified>
</cp:coreProperties>
</file>