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notesMasterIdLst>
    <p:notesMasterId r:id="rId6"/>
  </p:notesMasterIdLst>
  <p:sldIdLst>
    <p:sldId id="256" r:id="rId2"/>
    <p:sldId id="263" r:id="rId3"/>
    <p:sldId id="261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22" autoAdjust="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70E0D-AA49-41E2-A5E7-CA14A2AFD0F1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103ED-8D33-45B4-A1A0-36C5A79C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Age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Variable Now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Table: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Equation is always for the 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 </a:t>
            </a:r>
            <a:r>
              <a:rPr lang="en-US" smtClean="0"/>
              <a:t>Problems – Variable Now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161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Sue is five years younger than Brian. In seven years the sum </a:t>
            </a:r>
            <a:br>
              <a:rPr lang="en-US" dirty="0" smtClean="0"/>
            </a:br>
            <a:r>
              <a:rPr lang="en-US" dirty="0" smtClean="0"/>
              <a:t>of their ages will be 49 years. </a:t>
            </a:r>
            <a:br>
              <a:rPr lang="en-US" dirty="0" smtClean="0"/>
            </a:br>
            <a:r>
              <a:rPr lang="en-US" dirty="0" smtClean="0"/>
              <a:t>How old is each now?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161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Maria is ten years older than </a:t>
            </a:r>
            <a:br>
              <a:rPr lang="en-US" dirty="0" smtClean="0"/>
            </a:br>
            <a:r>
              <a:rPr lang="en-US" dirty="0" smtClean="0"/>
              <a:t>Sonia. Eight years ago Maria </a:t>
            </a:r>
            <a:br>
              <a:rPr lang="en-US" dirty="0" smtClean="0"/>
            </a:br>
            <a:r>
              <a:rPr lang="en-US" dirty="0" smtClean="0"/>
              <a:t>was three times Sonia’s age. </a:t>
            </a:r>
            <a:br>
              <a:rPr lang="en-US" dirty="0" smtClean="0"/>
            </a:br>
            <a:r>
              <a:rPr lang="en-US" dirty="0" smtClean="0"/>
              <a:t>How old is each now?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328</TotalTime>
  <Words>36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Age Problems</vt:lpstr>
      <vt:lpstr>Age Problems – Variable Now</vt:lpstr>
      <vt:lpstr>Sue is five years younger than Brian. In seven years the sum  of their ages will be 49 years.  How old is each now?</vt:lpstr>
      <vt:lpstr>Maria is ten years older than  Sonia. Eight years ago Maria  was three times Sonia’s age.  How old is each now?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29</cp:revision>
  <dcterms:created xsi:type="dcterms:W3CDTF">2011-02-22T15:30:10Z</dcterms:created>
  <dcterms:modified xsi:type="dcterms:W3CDTF">2011-04-22T14:53:21Z</dcterms:modified>
</cp:coreProperties>
</file>