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Simplify Algebraic Expressions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Distributive Property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None/>
            </a:pPr>
            <a:r>
              <a:rPr lang="en-US" dirty="0" smtClean="0"/>
              <a:t>Distributive Property: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We use the distributive property to 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_______________________________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 – Distributive Property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-2(5x-4y+3)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4x(7x</a:t>
            </a:r>
            <a:r>
              <a:rPr lang="en-US" baseline="30000" dirty="0" smtClean="0"/>
              <a:t>2</a:t>
            </a:r>
            <a:r>
              <a:rPr lang="en-US" dirty="0" smtClean="0"/>
              <a:t>-6x+1)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</TotalTime>
  <Words>24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Simplify Algebraic Expressions</vt:lpstr>
      <vt:lpstr>Simplify – Distributive Property</vt:lpstr>
      <vt:lpstr>-2(5x-4y+3)</vt:lpstr>
      <vt:lpstr>4x(7x2-6x+1)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10</cp:revision>
  <dcterms:created xsi:type="dcterms:W3CDTF">2011-02-22T15:30:10Z</dcterms:created>
  <dcterms:modified xsi:type="dcterms:W3CDTF">2011-04-22T14:54:19Z</dcterms:modified>
</cp:coreProperties>
</file>