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9A6847-8C97-4410-8ED1-AF2AB2C1E34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35AF58B-019B-45F8-9E14-D593A5FFCB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 and Divide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First __________________ common 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Then multiply 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Division is the same, with one extra step at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start: _____________ by the 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Multiply/Divide - Fractions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228599"/>
          <a:ext cx="1295400" cy="1029677"/>
        </p:xfrm>
        <a:graphic>
          <a:graphicData uri="http://schemas.openxmlformats.org/presentationml/2006/ole">
            <p:oleObj spid="_x0000_s2050" name="Equation" r:id="rId3" imgW="4950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9150" y="228600"/>
          <a:ext cx="1130300" cy="1030288"/>
        </p:xfrm>
        <a:graphic>
          <a:graphicData uri="http://schemas.openxmlformats.org/presentationml/2006/ole">
            <p:oleObj spid="_x0000_s3074" name="Equation" r:id="rId3" imgW="4316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25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Multiply and Divide</vt:lpstr>
      <vt:lpstr>Multiply/Divide -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 and Divide</dc:title>
  <dc:creator>tylerw</dc:creator>
  <cp:lastModifiedBy>tylerw</cp:lastModifiedBy>
  <cp:revision>4</cp:revision>
  <dcterms:created xsi:type="dcterms:W3CDTF">2011-05-20T00:18:22Z</dcterms:created>
  <dcterms:modified xsi:type="dcterms:W3CDTF">2011-05-20T00:45:56Z</dcterms:modified>
</cp:coreProperties>
</file>