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Algebraic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Distribute and Combine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Order of operations tells us that 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Comes before ____________________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So we will always ___________________ first and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Then ______________________ last.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Simplify – Distribute </a:t>
            </a:r>
            <a:r>
              <a:rPr lang="en-US" smtClean="0"/>
              <a:t>and Combine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4(3x-7)-7(2x+1)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2(7x-3)-(8x+9)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40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Simplify Algebraic Expressions</vt:lpstr>
      <vt:lpstr>Simplify – Distribute and Combine</vt:lpstr>
      <vt:lpstr>4(3x-7)-7(2x+1)</vt:lpstr>
      <vt:lpstr>2(7x-3)-(8x+9)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11</cp:revision>
  <dcterms:created xsi:type="dcterms:W3CDTF">2011-02-22T15:30:10Z</dcterms:created>
  <dcterms:modified xsi:type="dcterms:W3CDTF">2011-04-22T14:54:23Z</dcterms:modified>
</cp:coreProperties>
</file>