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Absolute Value – Just like _________________,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Make positive __________________________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Order of Operations – Absolute Value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-3|2</a:t>
            </a:r>
            <a:r>
              <a:rPr lang="en-US" baseline="30000" dirty="0" smtClean="0"/>
              <a:t>4</a:t>
            </a:r>
            <a:r>
              <a:rPr lang="en-US" dirty="0" smtClean="0"/>
              <a:t>-(5+4)</a:t>
            </a:r>
            <a:r>
              <a:rPr lang="en-US" baseline="30000" dirty="0" smtClean="0"/>
              <a:t>2</a:t>
            </a:r>
            <a:r>
              <a:rPr lang="en-US" dirty="0" smtClean="0"/>
              <a:t>|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2-4|3</a:t>
            </a:r>
            <a:r>
              <a:rPr lang="en-US" baseline="30000" dirty="0" smtClean="0"/>
              <a:t>2</a:t>
            </a:r>
            <a:r>
              <a:rPr lang="en-US" dirty="0" smtClean="0"/>
              <a:t>+(5</a:t>
            </a:r>
            <a:r>
              <a:rPr lang="en-US" baseline="30000" dirty="0" smtClean="0"/>
              <a:t>2</a:t>
            </a:r>
            <a:r>
              <a:rPr lang="en-US" dirty="0" smtClean="0"/>
              <a:t>-6</a:t>
            </a:r>
            <a:r>
              <a:rPr lang="en-US" baseline="30000" dirty="0" smtClean="0"/>
              <a:t>2</a:t>
            </a:r>
            <a:r>
              <a:rPr lang="en-US" dirty="0" smtClean="0"/>
              <a:t>)|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Order of Operations</vt:lpstr>
      <vt:lpstr>Order of Operations – Absolute Value</vt:lpstr>
      <vt:lpstr>-3|24-(5+4)2|</vt:lpstr>
      <vt:lpstr>2-4|32+(52-62)|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7</cp:revision>
  <dcterms:created xsi:type="dcterms:W3CDTF">2011-02-22T15:30:10Z</dcterms:created>
  <dcterms:modified xsi:type="dcterms:W3CDTF">2011-04-22T14:54:48Z</dcterms:modified>
</cp:coreProperties>
</file>