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FDFAA1A-091E-478B-8CF4-CCB8C5CCA8E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4EA79A-AE23-45F0-AFA0-2FD5B851B9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DFAA1A-091E-478B-8CF4-CCB8C5CCA8E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EA79A-AE23-45F0-AFA0-2FD5B851B9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DFAA1A-091E-478B-8CF4-CCB8C5CCA8E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EA79A-AE23-45F0-AFA0-2FD5B851B9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DFAA1A-091E-478B-8CF4-CCB8C5CCA8E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EA79A-AE23-45F0-AFA0-2FD5B851B93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DFAA1A-091E-478B-8CF4-CCB8C5CCA8E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EA79A-AE23-45F0-AFA0-2FD5B851B93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DFAA1A-091E-478B-8CF4-CCB8C5CCA8E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EA79A-AE23-45F0-AFA0-2FD5B851B93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DFAA1A-091E-478B-8CF4-CCB8C5CCA8E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EA79A-AE23-45F0-AFA0-2FD5B851B93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DFAA1A-091E-478B-8CF4-CCB8C5CCA8E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EA79A-AE23-45F0-AFA0-2FD5B851B93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DFAA1A-091E-478B-8CF4-CCB8C5CCA8E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EA79A-AE23-45F0-AFA0-2FD5B851B9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FDFAA1A-091E-478B-8CF4-CCB8C5CCA8E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EA79A-AE23-45F0-AFA0-2FD5B851B93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FDFAA1A-091E-478B-8CF4-CCB8C5CCA8E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4EA79A-AE23-45F0-AFA0-2FD5B851B93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FDFAA1A-091E-478B-8CF4-CCB8C5CCA8E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E4EA79A-AE23-45F0-AFA0-2FD5B851B93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Polynomials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Add/Subtract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add polynomials: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subtract polynomials: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Polynomials – Add/Subtract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(5x</a:t>
            </a:r>
            <a:r>
              <a:rPr lang="en-US" baseline="30000" dirty="0" smtClean="0"/>
              <a:t>2</a:t>
            </a:r>
            <a:r>
              <a:rPr lang="en-US" dirty="0" smtClean="0"/>
              <a:t>-7x+9)+(2x</a:t>
            </a:r>
            <a:r>
              <a:rPr lang="en-US" baseline="30000" dirty="0" smtClean="0"/>
              <a:t>2</a:t>
            </a:r>
            <a:r>
              <a:rPr lang="en-US" dirty="0" smtClean="0"/>
              <a:t>+5x-14)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(3x</a:t>
            </a:r>
            <a:r>
              <a:rPr lang="en-US" baseline="30000" dirty="0" smtClean="0"/>
              <a:t>3</a:t>
            </a:r>
            <a:r>
              <a:rPr lang="en-US" dirty="0" smtClean="0"/>
              <a:t>-4x+7)-(8x</a:t>
            </a:r>
            <a:r>
              <a:rPr lang="en-US" baseline="30000" dirty="0" smtClean="0"/>
              <a:t>3</a:t>
            </a:r>
            <a:r>
              <a:rPr lang="en-US" dirty="0" smtClean="0"/>
              <a:t>+9x-2)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23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Polynomials</vt:lpstr>
      <vt:lpstr>Polynomials – Add/Subtract</vt:lpstr>
      <vt:lpstr>(5x2-7x+9)+(2x2+5x-14)</vt:lpstr>
      <vt:lpstr>(3x3-4x+7)-(8x3+9x-2)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Polynomials</dc:title>
  <dc:creator>tylerw</dc:creator>
  <cp:lastModifiedBy>tylerw</cp:lastModifiedBy>
  <cp:revision>1</cp:revision>
  <dcterms:created xsi:type="dcterms:W3CDTF">2011-05-19T15:54:51Z</dcterms:created>
  <dcterms:modified xsi:type="dcterms:W3CDTF">2011-05-19T15:56:39Z</dcterms:modified>
</cp:coreProperties>
</file>