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5F5BEC-2202-4A79-A0E1-45BF41CD460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D3BBFFC-F2A5-4DA9-B433-CBEF6B403B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F5BEC-2202-4A79-A0E1-45BF41CD460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3BBFFC-F2A5-4DA9-B433-CBEF6B403B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F5BEC-2202-4A79-A0E1-45BF41CD460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3BBFFC-F2A5-4DA9-B433-CBEF6B403B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F5BEC-2202-4A79-A0E1-45BF41CD460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3BBFFC-F2A5-4DA9-B433-CBEF6B403B4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F5BEC-2202-4A79-A0E1-45BF41CD460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3BBFFC-F2A5-4DA9-B433-CBEF6B403B4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F5BEC-2202-4A79-A0E1-45BF41CD460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3BBFFC-F2A5-4DA9-B433-CBEF6B403B4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F5BEC-2202-4A79-A0E1-45BF41CD460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3BBFFC-F2A5-4DA9-B433-CBEF6B403B4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F5BEC-2202-4A79-A0E1-45BF41CD460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3BBFFC-F2A5-4DA9-B433-CBEF6B403B4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5F5BEC-2202-4A79-A0E1-45BF41CD460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3BBFFC-F2A5-4DA9-B433-CBEF6B403B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05F5BEC-2202-4A79-A0E1-45BF41CD460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3BBFFC-F2A5-4DA9-B433-CBEF6B403B4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5F5BEC-2202-4A79-A0E1-45BF41CD460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D3BBFFC-F2A5-4DA9-B433-CBEF6B403B4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05F5BEC-2202-4A79-A0E1-45BF41CD460F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D3BBFFC-F2A5-4DA9-B433-CBEF6B403B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GCF and Grouping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Grouping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Grouping: GCF of the _______ and 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Then factor out _________________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(if it matches!)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GCF and Grouping - Grouping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15xy+10y-18x-12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6x</a:t>
            </a:r>
            <a:r>
              <a:rPr lang="en-US" baseline="30000" dirty="0" smtClean="0"/>
              <a:t>2</a:t>
            </a:r>
            <a:r>
              <a:rPr lang="en-US" dirty="0" smtClean="0"/>
              <a:t>+3xy+2x+y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19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GCF and Grouping</vt:lpstr>
      <vt:lpstr>GCF and Grouping - Grouping</vt:lpstr>
      <vt:lpstr>15xy+10y-18x-12</vt:lpstr>
      <vt:lpstr>6x2+3xy+2x+y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GCF and Grouping</dc:title>
  <dc:creator>tylerw</dc:creator>
  <cp:lastModifiedBy>tylerw</cp:lastModifiedBy>
  <cp:revision>1</cp:revision>
  <dcterms:created xsi:type="dcterms:W3CDTF">2011-05-19T17:50:27Z</dcterms:created>
  <dcterms:modified xsi:type="dcterms:W3CDTF">2011-05-19T17:51:48Z</dcterms:modified>
</cp:coreProperties>
</file>