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 Solutions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What is inside the absolute value can be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_________________ or 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This means we have _______________________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– </a:t>
            </a:r>
            <a:r>
              <a:rPr lang="en-US" smtClean="0"/>
              <a:t>Two Solutions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|2x-5|=7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|7-5x|=17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288</TotalTime>
  <Words>34</Words>
  <Application>Microsoft Office PowerPoint</Application>
  <PresentationFormat>On-screen Show (4:3)</PresentationFormat>
  <Paragraphs>11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Absolute Value</vt:lpstr>
      <vt:lpstr>Absolute Value – Two Solutions</vt:lpstr>
      <vt:lpstr>|2x-5|=7</vt:lpstr>
      <vt:lpstr>|7-5x|=17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21</cp:revision>
  <dcterms:created xsi:type="dcterms:W3CDTF">2011-02-22T15:30:10Z</dcterms:created>
  <dcterms:modified xsi:type="dcterms:W3CDTF">2011-04-22T14:53:41Z</dcterms:modified>
</cp:coreProperties>
</file>