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63" r:id="rId3"/>
    <p:sldId id="261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Triangles</a:t>
            </a:r>
            <a:endParaRPr lang="en-US" dirty="0"/>
          </a:p>
        </p:txBody>
      </p:sp>
      <p:pic>
        <p:nvPicPr>
          <p:cNvPr id="4098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Angles of a triangle add to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 - Triangles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Two angles of a triangle are </a:t>
            </a:r>
            <a:br>
              <a:rPr lang="en-US" dirty="0" smtClean="0"/>
            </a:br>
            <a:r>
              <a:rPr lang="en-US" dirty="0" smtClean="0"/>
              <a:t>the same measure. The third </a:t>
            </a:r>
            <a:br>
              <a:rPr lang="en-US" dirty="0" smtClean="0"/>
            </a:br>
            <a:r>
              <a:rPr lang="en-US" dirty="0" smtClean="0"/>
              <a:t>angle is 30 degrees less than </a:t>
            </a:r>
            <a:br>
              <a:rPr lang="en-US" dirty="0" smtClean="0"/>
            </a:br>
            <a:r>
              <a:rPr lang="en-US" dirty="0" smtClean="0"/>
              <a:t>the first. Find the three angles.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second angle of a triangle measures twice the first. The third angle is 30 degrees more than the second. Find the three angles.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295</TotalTime>
  <Words>47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Word Problems</vt:lpstr>
      <vt:lpstr>Word Problems - Triangles</vt:lpstr>
      <vt:lpstr>Two angles of a triangle are  the same measure. The third  angle is 30 degrees less than  the first. Find the three angles.</vt:lpstr>
      <vt:lpstr>The second angle of a triangle measures twice the first. The third angle is 30 degrees more than the second. Find the three angles.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27</cp:revision>
  <dcterms:created xsi:type="dcterms:W3CDTF">2011-02-22T15:30:10Z</dcterms:created>
  <dcterms:modified xsi:type="dcterms:W3CDTF">2011-04-22T14:53:55Z</dcterms:modified>
</cp:coreProperties>
</file>