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AF224FA-ED67-4CC0-9DB4-128B47301BA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C37B5D-0F1B-4579-B3BD-18A3563988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GCF and Factoring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Finding the GCF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Greatest Common Factor: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On variables we use _________________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GCF and Grouping – Find the GCF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15a</a:t>
            </a:r>
            <a:r>
              <a:rPr lang="en-US" baseline="30000" dirty="0" smtClean="0"/>
              <a:t>4</a:t>
            </a:r>
            <a:r>
              <a:rPr lang="en-US" dirty="0" smtClean="0"/>
              <a:t>+10a</a:t>
            </a:r>
            <a:r>
              <a:rPr lang="en-US" baseline="30000" dirty="0" smtClean="0"/>
              <a:t>2</a:t>
            </a:r>
            <a:r>
              <a:rPr lang="en-US" dirty="0" smtClean="0"/>
              <a:t>-25a</a:t>
            </a:r>
            <a:r>
              <a:rPr lang="en-US" baseline="30000" dirty="0" smtClean="0"/>
              <a:t>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Find the Common Factor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4a</a:t>
            </a:r>
            <a:r>
              <a:rPr lang="en-US" baseline="30000" dirty="0" smtClean="0"/>
              <a:t>4</a:t>
            </a:r>
            <a:r>
              <a:rPr lang="en-US" dirty="0" smtClean="0"/>
              <a:t>b</a:t>
            </a:r>
            <a:r>
              <a:rPr lang="en-US" baseline="30000" dirty="0" smtClean="0"/>
              <a:t>7</a:t>
            </a:r>
            <a:r>
              <a:rPr lang="en-US" dirty="0" smtClean="0"/>
              <a:t>-12a</a:t>
            </a:r>
            <a:r>
              <a:rPr lang="en-US" baseline="30000" dirty="0" smtClean="0"/>
              <a:t>2</a:t>
            </a:r>
            <a:r>
              <a:rPr lang="en-US" dirty="0" smtClean="0"/>
              <a:t>b</a:t>
            </a:r>
            <a:r>
              <a:rPr lang="en-US" baseline="30000" dirty="0" smtClean="0"/>
              <a:t>6</a:t>
            </a:r>
            <a:r>
              <a:rPr lang="en-US" dirty="0" smtClean="0"/>
              <a:t>+20ab</a:t>
            </a:r>
            <a:r>
              <a:rPr lang="en-US" baseline="30000" dirty="0" smtClean="0"/>
              <a:t>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Find the Common Factor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32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GCF and Factoring</vt:lpstr>
      <vt:lpstr>GCF and Grouping – Find the GCF</vt:lpstr>
      <vt:lpstr>Find the Common Factor</vt:lpstr>
      <vt:lpstr>Find the Common Factor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GCF and Factoring</dc:title>
  <dc:creator>tylerw</dc:creator>
  <cp:lastModifiedBy>tylerw</cp:lastModifiedBy>
  <cp:revision>1</cp:revision>
  <dcterms:created xsi:type="dcterms:W3CDTF">2011-05-19T17:44:51Z</dcterms:created>
  <dcterms:modified xsi:type="dcterms:W3CDTF">2011-05-19T17:47:29Z</dcterms:modified>
</cp:coreProperties>
</file>