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78ACEF7-FBC3-4203-AD50-995C5898576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9664A2D-1C29-4571-A223-858EC77BFB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ACEF7-FBC3-4203-AD50-995C5898576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664A2D-1C29-4571-A223-858EC77BFB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ACEF7-FBC3-4203-AD50-995C5898576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664A2D-1C29-4571-A223-858EC77BFB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ACEF7-FBC3-4203-AD50-995C5898576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664A2D-1C29-4571-A223-858EC77BFBD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ACEF7-FBC3-4203-AD50-995C5898576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664A2D-1C29-4571-A223-858EC77BFBD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ACEF7-FBC3-4203-AD50-995C5898576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664A2D-1C29-4571-A223-858EC77BFB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ACEF7-FBC3-4203-AD50-995C5898576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664A2D-1C29-4571-A223-858EC77BFBD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ACEF7-FBC3-4203-AD50-995C5898576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664A2D-1C29-4571-A223-858EC77BFBD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8ACEF7-FBC3-4203-AD50-995C5898576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664A2D-1C29-4571-A223-858EC77BFB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78ACEF7-FBC3-4203-AD50-995C5898576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664A2D-1C29-4571-A223-858EC77BFBD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78ACEF7-FBC3-4203-AD50-995C5898576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9664A2D-1C29-4571-A223-858EC77BFBD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78ACEF7-FBC3-4203-AD50-995C5898576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9664A2D-1C29-4571-A223-858EC77BFB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Special Products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Sum of Squares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Factor: a</a:t>
            </a:r>
            <a:r>
              <a:rPr lang="en-US" baseline="30000" dirty="0" smtClean="0"/>
              <a:t>2</a:t>
            </a:r>
            <a:r>
              <a:rPr lang="en-US" dirty="0" smtClean="0"/>
              <a:t>+b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Sum of Squares is always 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Special Products – Sum of Squares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+9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16a</a:t>
            </a:r>
            <a:r>
              <a:rPr lang="en-US" baseline="30000" smtClean="0"/>
              <a:t>2</a:t>
            </a:r>
            <a:r>
              <a:rPr lang="en-US" smtClean="0"/>
              <a:t>+25b</a:t>
            </a:r>
            <a:r>
              <a:rPr lang="en-US" baseline="30000" smtClean="0"/>
              <a:t>2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22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Special Products</vt:lpstr>
      <vt:lpstr>Special Products – Sum of Squares</vt:lpstr>
      <vt:lpstr>x2+9</vt:lpstr>
      <vt:lpstr>16a2+25b2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Products</dc:title>
  <dc:creator>tylerw</dc:creator>
  <cp:lastModifiedBy>tylerw</cp:lastModifiedBy>
  <cp:revision>1</cp:revision>
  <dcterms:created xsi:type="dcterms:W3CDTF">2011-05-19T18:01:54Z</dcterms:created>
  <dcterms:modified xsi:type="dcterms:W3CDTF">2011-05-19T18:03:11Z</dcterms:modified>
</cp:coreProperties>
</file>