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Parenthesis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Different Types of parenthesis: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Always do ______________________ first!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Order of Operations </a:t>
            </a:r>
            <a:r>
              <a:rPr lang="en-US" smtClean="0"/>
              <a:t>- Parenthesis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(4+2)-[5</a:t>
            </a:r>
            <a:r>
              <a:rPr lang="en-US" baseline="30000" dirty="0" smtClean="0"/>
              <a:t>2</a:t>
            </a:r>
            <a:r>
              <a:rPr lang="en-US" dirty="0" smtClean="0"/>
              <a:t>÷(2+3)]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7{2</a:t>
            </a:r>
            <a:r>
              <a:rPr lang="en-US" baseline="30000" dirty="0" smtClean="0"/>
              <a:t>2</a:t>
            </a:r>
            <a:r>
              <a:rPr lang="en-US" dirty="0" smtClean="0"/>
              <a:t>+2[20÷(4+6)]}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30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Order of Operations</vt:lpstr>
      <vt:lpstr>Order of Operations - Parenthesis</vt:lpstr>
      <vt:lpstr>(4+2)-[52÷(2+3)]</vt:lpstr>
      <vt:lpstr>7{22+2[20÷(4+6)]}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5</cp:revision>
  <dcterms:created xsi:type="dcterms:W3CDTF">2011-02-22T15:30:10Z</dcterms:created>
  <dcterms:modified xsi:type="dcterms:W3CDTF">2011-04-22T14:54:33Z</dcterms:modified>
</cp:coreProperties>
</file>