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60919F-7436-4407-B535-BDAC005A05F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2ED494-4CF4-4988-80F6-75EB30198A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919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Inequalities: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Less Than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Less Than or Equal To</a:t>
            </a:r>
          </a:p>
          <a:p>
            <a:endParaRPr lang="en-US" dirty="0" smtClean="0"/>
          </a:p>
          <a:p>
            <a:r>
              <a:rPr lang="en-US" dirty="0" smtClean="0"/>
              <a:t>Greater Than</a:t>
            </a:r>
          </a:p>
          <a:p>
            <a:endParaRPr lang="en-US" dirty="0" smtClean="0"/>
          </a:p>
          <a:p>
            <a:r>
              <a:rPr lang="en-US" dirty="0" smtClean="0"/>
              <a:t>Greater Than or Equal To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Graphing on a number line – use        for less/greater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 and use        when its “or equal to”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Inequalities - Graphing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x≥-3</a:t>
            </a:r>
            <a:endParaRPr lang="en-US" dirty="0"/>
          </a:p>
        </p:txBody>
      </p:sp>
      <p:pic>
        <p:nvPicPr>
          <p:cNvPr id="4" name="il_fi" descr="http://img.sparknotes.com/figures/5/50ca5e784bb7e4242910d5b8a571d103/number_lin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72150" cy="200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the inequality</a:t>
            </a:r>
            <a:endParaRPr lang="en-US" dirty="0"/>
          </a:p>
        </p:txBody>
      </p:sp>
      <p:pic>
        <p:nvPicPr>
          <p:cNvPr id="6" name="il_fi" descr="http://img.sparknotes.com/figures/5/50ca5e784bb7e4242910d5b8a571d103/number_lin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72150" cy="200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257800" y="2895600"/>
            <a:ext cx="304800" cy="3048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rot="10800000">
            <a:off x="2057400" y="3048000"/>
            <a:ext cx="32004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</TotalTime>
  <Words>15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Inequalities</vt:lpstr>
      <vt:lpstr>Inequalities - Graphing</vt:lpstr>
      <vt:lpstr>Graph x≥-3</vt:lpstr>
      <vt:lpstr>Give the inequality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tylerw</dc:creator>
  <cp:lastModifiedBy>tylerw</cp:lastModifiedBy>
  <cp:revision>1</cp:revision>
  <dcterms:created xsi:type="dcterms:W3CDTF">2011-05-06T21:58:25Z</dcterms:created>
  <dcterms:modified xsi:type="dcterms:W3CDTF">2011-05-06T22:05:33Z</dcterms:modified>
</cp:coreProperties>
</file>