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01" autoAdjust="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B44B215-AB0E-47F2-A69A-70E2F615ED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F5D876A-9652-41A6-9E1F-CA800C5ECB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4B215-AB0E-47F2-A69A-70E2F615ED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5D876A-9652-41A6-9E1F-CA800C5ECB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4B215-AB0E-47F2-A69A-70E2F615ED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5D876A-9652-41A6-9E1F-CA800C5ECB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4B215-AB0E-47F2-A69A-70E2F615ED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5D876A-9652-41A6-9E1F-CA800C5ECBC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4B215-AB0E-47F2-A69A-70E2F615ED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5D876A-9652-41A6-9E1F-CA800C5ECBC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4B215-AB0E-47F2-A69A-70E2F615ED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5D876A-9652-41A6-9E1F-CA800C5ECBC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4B215-AB0E-47F2-A69A-70E2F615ED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5D876A-9652-41A6-9E1F-CA800C5ECBC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4B215-AB0E-47F2-A69A-70E2F615ED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5D876A-9652-41A6-9E1F-CA800C5ECBC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4B215-AB0E-47F2-A69A-70E2F615ED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5D876A-9652-41A6-9E1F-CA800C5ECB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B44B215-AB0E-47F2-A69A-70E2F615ED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5D876A-9652-41A6-9E1F-CA800C5ECBC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B44B215-AB0E-47F2-A69A-70E2F615ED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F5D876A-9652-41A6-9E1F-CA800C5ECBC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B44B215-AB0E-47F2-A69A-70E2F615ED9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F5D876A-9652-41A6-9E1F-CA800C5ECB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Reduce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Reduce Fractions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reduce fractions we _________________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common 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Reduce - Fractions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962400" y="304799"/>
          <a:ext cx="762000" cy="1312333"/>
        </p:xfrm>
        <a:graphic>
          <a:graphicData uri="http://schemas.openxmlformats.org/presentationml/2006/ole">
            <p:oleObj spid="_x0000_s1026" name="Equation" r:id="rId3" imgW="22860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3962400" y="304799"/>
          <a:ext cx="762000" cy="1312333"/>
        </p:xfrm>
        <a:graphic>
          <a:graphicData uri="http://schemas.openxmlformats.org/presentationml/2006/ole">
            <p:oleObj spid="_x0000_s2050" name="Equation" r:id="rId3" imgW="228600" imgH="39348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11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Reduce</vt:lpstr>
      <vt:lpstr>Reduce - Fractions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Reduce</dc:title>
  <dc:creator>tylerw</dc:creator>
  <cp:lastModifiedBy>tylerw</cp:lastModifiedBy>
  <cp:revision>1</cp:revision>
  <dcterms:created xsi:type="dcterms:W3CDTF">2011-05-20T00:12:05Z</dcterms:created>
  <dcterms:modified xsi:type="dcterms:W3CDTF">2011-05-20T00:13:33Z</dcterms:modified>
</cp:coreProperties>
</file>