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974A6D-BE5C-4E7A-8C7D-628C8178813D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093A0E-40EB-403B-9EFA-4F5E391AB2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Negative Exponents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Negative Exponents Rules: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Exponents – </a:t>
            </a:r>
            <a:r>
              <a:rPr lang="en-US" dirty="0" smtClean="0"/>
              <a:t>Negative Exponents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33400" y="1371600"/>
          <a:ext cx="728662" cy="1414462"/>
        </p:xfrm>
        <a:graphic>
          <a:graphicData uri="http://schemas.openxmlformats.org/presentationml/2006/ole">
            <p:oleObj spid="_x0000_s1026" name="Equation" r:id="rId3" imgW="215640" imgH="41904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85800" y="4495800"/>
          <a:ext cx="857250" cy="685800"/>
        </p:xfrm>
        <a:graphic>
          <a:graphicData uri="http://schemas.openxmlformats.org/presentationml/2006/ole">
            <p:oleObj spid="_x0000_s1027" name="Equation" r:id="rId4" imgW="253800" imgH="2030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638800" y="4191000"/>
          <a:ext cx="1457325" cy="1585912"/>
        </p:xfrm>
        <a:graphic>
          <a:graphicData uri="http://schemas.openxmlformats.org/presentationml/2006/ole">
            <p:oleObj spid="_x0000_s1028" name="Equation" r:id="rId5" imgW="431640" imgH="4698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200400" y="4343400"/>
          <a:ext cx="985838" cy="1328738"/>
        </p:xfrm>
        <a:graphic>
          <a:graphicData uri="http://schemas.openxmlformats.org/presentationml/2006/ole">
            <p:oleObj spid="_x0000_s1029" name="Equation" r:id="rId6" imgW="2919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733800" y="457200"/>
          <a:ext cx="1620838" cy="1383798"/>
        </p:xfrm>
        <a:graphic>
          <a:graphicData uri="http://schemas.openxmlformats.org/presentationml/2006/ole">
            <p:oleObj spid="_x0000_s2050" name="Equation" r:id="rId3" imgW="5205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962400" y="457200"/>
          <a:ext cx="1314450" cy="1507751"/>
        </p:xfrm>
        <a:graphic>
          <a:graphicData uri="http://schemas.openxmlformats.org/presentationml/2006/ole">
            <p:oleObj spid="_x0000_s3074" name="Equation" r:id="rId3" imgW="3427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11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Exponents</vt:lpstr>
      <vt:lpstr>Exponents – Negative Exponents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Exponents</dc:title>
  <dc:creator>tylerw</dc:creator>
  <cp:lastModifiedBy>tylerw</cp:lastModifiedBy>
  <cp:revision>5</cp:revision>
  <dcterms:created xsi:type="dcterms:W3CDTF">2011-05-06T23:05:08Z</dcterms:created>
  <dcterms:modified xsi:type="dcterms:W3CDTF">2011-05-06T23:24:01Z</dcterms:modified>
</cp:coreProperties>
</file>