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One Step Equations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Show that x = -3 is the solution to 4x+5=-7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We solve by working _______________, using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Inverse or ________________ operations!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Linear Equations – One Step Equations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X+5=7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9=x-7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5x=35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62400" y="304800"/>
          <a:ext cx="1143000" cy="1221828"/>
        </p:xfrm>
        <a:graphic>
          <a:graphicData uri="http://schemas.openxmlformats.org/presentationml/2006/ole">
            <p:oleObj spid="_x0000_s3074" name="Equation" r:id="rId3" imgW="368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</TotalTime>
  <Words>38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Concourse</vt:lpstr>
      <vt:lpstr>Equation</vt:lpstr>
      <vt:lpstr>Linear Equations</vt:lpstr>
      <vt:lpstr>Linear Equations – One Step Equations</vt:lpstr>
      <vt:lpstr>X+5=7</vt:lpstr>
      <vt:lpstr>9=x-7</vt:lpstr>
      <vt:lpstr>5x=35</vt:lpstr>
      <vt:lpstr>Slide 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13</cp:revision>
  <dcterms:created xsi:type="dcterms:W3CDTF">2011-02-22T15:30:10Z</dcterms:created>
  <dcterms:modified xsi:type="dcterms:W3CDTF">2011-04-22T20:12:38Z</dcterms:modified>
</cp:coreProperties>
</file>