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370853-4F7E-418F-9453-E50B1D002619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0F1111-5623-4100-AD2D-90227E8C0E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Multiply and Divide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divide out factors, we must first 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Multiply/Divide - Polynomials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619500" y="2476500"/>
          <a:ext cx="1905000" cy="1905000"/>
        </p:xfrm>
        <a:graphic>
          <a:graphicData uri="http://schemas.openxmlformats.org/presentationml/2006/ole">
            <p:oleObj spid="_x0000_s1026" name="Bitmap Image" r:id="rId3" imgW="1905266" imgH="1905266" progId="Paint.Picture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743200" y="304800"/>
          <a:ext cx="2971800" cy="838200"/>
        </p:xfrm>
        <a:graphic>
          <a:graphicData uri="http://schemas.openxmlformats.org/presentationml/2006/ole">
            <p:oleObj spid="_x0000_s1027" name="Equation" r:id="rId4" imgW="148572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619500" y="2476500"/>
          <a:ext cx="1905000" cy="1905000"/>
        </p:xfrm>
        <a:graphic>
          <a:graphicData uri="http://schemas.openxmlformats.org/presentationml/2006/ole">
            <p:oleObj spid="_x0000_s2050" name="Bitmap Image" r:id="rId3" imgW="1905266" imgH="1905266" progId="Paint.Picture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654300" y="304800"/>
          <a:ext cx="3149600" cy="838200"/>
        </p:xfrm>
        <a:graphic>
          <a:graphicData uri="http://schemas.openxmlformats.org/presentationml/2006/ole">
            <p:oleObj spid="_x0000_s2051" name="Equation" r:id="rId4" imgW="157464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</TotalTime>
  <Words>16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Concourse</vt:lpstr>
      <vt:lpstr>Bitmap Image</vt:lpstr>
      <vt:lpstr>Microsoft Equation 3.0</vt:lpstr>
      <vt:lpstr>Multiply and Divide</vt:lpstr>
      <vt:lpstr>Multiply/Divide - Polynomials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Multiply and Divide</dc:title>
  <dc:creator>tylerw</dc:creator>
  <cp:lastModifiedBy>tylerw</cp:lastModifiedBy>
  <cp:revision>3</cp:revision>
  <dcterms:created xsi:type="dcterms:W3CDTF">2011-05-20T00:24:06Z</dcterms:created>
  <dcterms:modified xsi:type="dcterms:W3CDTF">2011-05-20T00:45:53Z</dcterms:modified>
</cp:coreProperties>
</file>