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9C51E7E-543F-4E99-AC94-EE95E54F1AD1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2943AC3-C2D6-4168-98D0-3264EDC214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Reduce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reduce we ________________ common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means we must first 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 - Polynomials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04800"/>
          <a:ext cx="2057400" cy="1095068"/>
        </p:xfrm>
        <a:graphic>
          <a:graphicData uri="http://schemas.openxmlformats.org/presentationml/2006/ole">
            <p:oleObj spid="_x0000_s1026" name="Equation" r:id="rId3" imgW="7873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25763" y="304800"/>
          <a:ext cx="2455862" cy="1095375"/>
        </p:xfrm>
        <a:graphic>
          <a:graphicData uri="http://schemas.openxmlformats.org/presentationml/2006/ole">
            <p:oleObj spid="_x0000_s2050" name="Equation" r:id="rId3" imgW="9396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10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Reduce</vt:lpstr>
      <vt:lpstr>Reduce - Polynomials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Reduce</dc:title>
  <dc:creator>tylerw</dc:creator>
  <cp:lastModifiedBy>tylerw</cp:lastModifiedBy>
  <cp:revision>2</cp:revision>
  <dcterms:created xsi:type="dcterms:W3CDTF">2011-05-20T00:16:12Z</dcterms:created>
  <dcterms:modified xsi:type="dcterms:W3CDTF">2011-05-20T00:18:19Z</dcterms:modified>
</cp:coreProperties>
</file>