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7A3E31-0EEE-47C1-A8D5-CDDEC7B8B806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CFD823A-311D-46EA-8838-C8EC79E40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A3E31-0EEE-47C1-A8D5-CDDEC7B8B806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D823A-311D-46EA-8838-C8EC79E40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A3E31-0EEE-47C1-A8D5-CDDEC7B8B806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D823A-311D-46EA-8838-C8EC79E40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A3E31-0EEE-47C1-A8D5-CDDEC7B8B806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D823A-311D-46EA-8838-C8EC79E402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A3E31-0EEE-47C1-A8D5-CDDEC7B8B806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D823A-311D-46EA-8838-C8EC79E402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A3E31-0EEE-47C1-A8D5-CDDEC7B8B806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D823A-311D-46EA-8838-C8EC79E402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A3E31-0EEE-47C1-A8D5-CDDEC7B8B806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D823A-311D-46EA-8838-C8EC79E40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A3E31-0EEE-47C1-A8D5-CDDEC7B8B806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D823A-311D-46EA-8838-C8EC79E402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A3E31-0EEE-47C1-A8D5-CDDEC7B8B806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D823A-311D-46EA-8838-C8EC79E40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97A3E31-0EEE-47C1-A8D5-CDDEC7B8B806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FD823A-311D-46EA-8838-C8EC79E40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7A3E31-0EEE-47C1-A8D5-CDDEC7B8B806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CFD823A-311D-46EA-8838-C8EC79E402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97A3E31-0EEE-47C1-A8D5-CDDEC7B8B806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CFD823A-311D-46EA-8838-C8EC79E40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Scientific Notation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Close to Scientific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Put number ____________________________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Then use ________________________ on the 10s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Scientific Notation – Close to Scientific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523.6 X 10</a:t>
            </a:r>
            <a:r>
              <a:rPr lang="en-US" baseline="30000" dirty="0" smtClean="0"/>
              <a:t>-8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0.0032 X 10</a:t>
            </a:r>
            <a:r>
              <a:rPr lang="en-US" baseline="30000" dirty="0" smtClean="0"/>
              <a:t>5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26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Scientific Notation</vt:lpstr>
      <vt:lpstr>Scientific Notation – Close to Scientific</vt:lpstr>
      <vt:lpstr>523.6 X 10-8</vt:lpstr>
      <vt:lpstr>0.0032 X 105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Notation</dc:title>
  <dc:creator>tylerw</dc:creator>
  <cp:lastModifiedBy>tylerw</cp:lastModifiedBy>
  <cp:revision>4</cp:revision>
  <dcterms:created xsi:type="dcterms:W3CDTF">2011-05-19T15:45:07Z</dcterms:created>
  <dcterms:modified xsi:type="dcterms:W3CDTF">2011-05-20T15:30:10Z</dcterms:modified>
</cp:coreProperties>
</file>