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10E45E-7540-4BB0-B5E2-460884BAA62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662AA2-808C-4307-BEDD-FD70AE185F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Exponent Properties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4327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Simplify: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 - Properties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33400" y="1371600"/>
          <a:ext cx="990600" cy="3599180"/>
        </p:xfrm>
        <a:graphic>
          <a:graphicData uri="http://schemas.openxmlformats.org/presentationml/2006/ole">
            <p:oleObj spid="_x0000_s1027" name="Equation" r:id="rId3" imgW="380880" imgH="1384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505200" y="1219200"/>
          <a:ext cx="957263" cy="4060825"/>
        </p:xfrm>
        <a:graphic>
          <a:graphicData uri="http://schemas.openxmlformats.org/presentationml/2006/ole">
            <p:oleObj spid="_x0000_s1028" name="Equation" r:id="rId4" imgW="368280" imgH="15620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096000" y="1295400"/>
          <a:ext cx="1089025" cy="3697287"/>
        </p:xfrm>
        <a:graphic>
          <a:graphicData uri="http://schemas.openxmlformats.org/presentationml/2006/ole">
            <p:oleObj spid="_x0000_s1029" name="Equation" r:id="rId5" imgW="419040" imgH="1422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228600"/>
          <a:ext cx="5979886" cy="1219200"/>
        </p:xfrm>
        <a:graphic>
          <a:graphicData uri="http://schemas.openxmlformats.org/presentationml/2006/ole">
            <p:oleObj spid="_x0000_s2050" name="Equation" r:id="rId3" imgW="130788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3022600" cy="1373909"/>
        </p:xfrm>
        <a:graphic>
          <a:graphicData uri="http://schemas.openxmlformats.org/presentationml/2006/ole">
            <p:oleObj spid="_x0000_s3074" name="Equation" r:id="rId3" imgW="111744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9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Exponents</vt:lpstr>
      <vt:lpstr>Exponents - Properties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2011-05-06T23:05:06Z</dcterms:created>
  <dcterms:modified xsi:type="dcterms:W3CDTF">2011-05-06T23:31:31Z</dcterms:modified>
</cp:coreProperties>
</file>