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8F94E10-4CE5-4E09-818E-3A3AD8125597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E46C834-60B0-4320-9222-99DB423CC1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Slope Intercept Equation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Equations – Slope Intercept Equation</a:t>
            </a:r>
            <a:endParaRPr lang="en-US" sz="3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67432" y="1905000"/>
            <a:ext cx="3942644" cy="2514600"/>
            <a:chOff x="1181100" y="1609725"/>
            <a:chExt cx="1209675" cy="771525"/>
          </a:xfrm>
        </p:grpSpPr>
        <p:cxnSp>
          <p:nvCxnSpPr>
            <p:cNvPr id="1026" name="AutoShape 2"/>
            <p:cNvCxnSpPr>
              <a:cxnSpLocks noChangeShapeType="1"/>
            </p:cNvCxnSpPr>
            <p:nvPr/>
          </p:nvCxnSpPr>
          <p:spPr bwMode="auto">
            <a:xfrm>
              <a:off x="1743075" y="1609725"/>
              <a:ext cx="0" cy="7715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>
              <a:off x="1181100" y="1914525"/>
              <a:ext cx="120967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28" name="AutoShape 4"/>
            <p:cNvCxnSpPr>
              <a:cxnSpLocks noChangeShapeType="1"/>
            </p:cNvCxnSpPr>
            <p:nvPr/>
          </p:nvCxnSpPr>
          <p:spPr bwMode="auto">
            <a:xfrm flipV="1">
              <a:off x="1628775" y="1695450"/>
              <a:ext cx="523875" cy="561975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29" name="Oval 5"/>
            <p:cNvSpPr>
              <a:spLocks noChangeArrowheads="1"/>
            </p:cNvSpPr>
            <p:nvPr/>
          </p:nvSpPr>
          <p:spPr bwMode="auto">
            <a:xfrm>
              <a:off x="1695450" y="2095500"/>
              <a:ext cx="90488" cy="904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Oval 6"/>
            <p:cNvSpPr>
              <a:spLocks noChangeArrowheads="1"/>
            </p:cNvSpPr>
            <p:nvPr/>
          </p:nvSpPr>
          <p:spPr bwMode="auto">
            <a:xfrm>
              <a:off x="2005013" y="1752600"/>
              <a:ext cx="90487" cy="904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With a slope of       and a y-intercept of 2.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Give the equation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0" y="1371600"/>
          <a:ext cx="381000" cy="590550"/>
        </p:xfrm>
        <a:graphic>
          <a:graphicData uri="http://schemas.openxmlformats.org/presentationml/2006/ole">
            <p:oleObj spid="_x0000_s2050" name="Equation" r:id="rId3" imgW="2538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Give the equation of the graph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106862" y="1600200"/>
            <a:ext cx="4191000" cy="4191000"/>
            <a:chOff x="4513263" y="2998788"/>
            <a:chExt cx="1820862" cy="1820862"/>
          </a:xfrm>
        </p:grpSpPr>
        <p:graphicFrame>
          <p:nvGraphicFramePr>
            <p:cNvPr id="3074" name="Object 2"/>
            <p:cNvGraphicFramePr>
              <a:graphicFrameLocks noChangeAspect="1"/>
            </p:cNvGraphicFramePr>
            <p:nvPr/>
          </p:nvGraphicFramePr>
          <p:xfrm>
            <a:off x="4513263" y="2998788"/>
            <a:ext cx="1820862" cy="1820862"/>
          </p:xfrm>
          <a:graphic>
            <a:graphicData uri="http://schemas.openxmlformats.org/presentationml/2006/ole">
              <p:oleObj spid="_x0000_s3074" name="Microsoft Drawing" r:id="rId3" imgW="1863720" imgH="1863720" progId="MSDraw">
                <p:embed/>
              </p:oleObj>
            </a:graphicData>
          </a:graphic>
        </p:graphicFrame>
        <p:cxnSp>
          <p:nvCxnSpPr>
            <p:cNvPr id="3075" name="AutoShape 3"/>
            <p:cNvCxnSpPr>
              <a:cxnSpLocks noChangeShapeType="1"/>
            </p:cNvCxnSpPr>
            <p:nvPr/>
          </p:nvCxnSpPr>
          <p:spPr bwMode="auto">
            <a:xfrm flipV="1">
              <a:off x="4972050" y="3867150"/>
              <a:ext cx="1181100" cy="79057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28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Concourse</vt:lpstr>
      <vt:lpstr>Microsoft Equation 3.0</vt:lpstr>
      <vt:lpstr>Microsoft Drawing</vt:lpstr>
      <vt:lpstr>Equations</vt:lpstr>
      <vt:lpstr>Equations – Slope Intercept Equation</vt:lpstr>
      <vt:lpstr>Give the equation</vt:lpstr>
      <vt:lpstr>Give the equation of the graph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Equations</dc:title>
  <dc:creator>tylerw</dc:creator>
  <cp:lastModifiedBy>tylerw</cp:lastModifiedBy>
  <cp:revision>1</cp:revision>
  <dcterms:created xsi:type="dcterms:W3CDTF">2011-05-06T22:21:52Z</dcterms:created>
  <dcterms:modified xsi:type="dcterms:W3CDTF">2011-05-06T22:25:14Z</dcterms:modified>
</cp:coreProperties>
</file>