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Two Step Formulas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Solving Formulas: Treat other variables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Like ___________________________.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Final Answer is an ______________________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Example: 		3x=15	</a:t>
            </a:r>
            <a:r>
              <a:rPr lang="en-US" dirty="0" err="1" smtClean="0"/>
              <a:t>wx</a:t>
            </a:r>
            <a:r>
              <a:rPr lang="en-US" dirty="0" smtClean="0"/>
              <a:t>=y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Formulas – Two Step Formulas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wx+b</a:t>
            </a:r>
            <a:r>
              <a:rPr lang="en-US" dirty="0" smtClean="0"/>
              <a:t>=y     for 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/>
              <a:t>ab+cd</a:t>
            </a:r>
            <a:r>
              <a:rPr lang="en-US" dirty="0" smtClean="0"/>
              <a:t>=</a:t>
            </a:r>
            <a:r>
              <a:rPr lang="en-US" dirty="0" err="1" smtClean="0"/>
              <a:t>wx+y</a:t>
            </a:r>
            <a:r>
              <a:rPr lang="en-US" dirty="0" smtClean="0"/>
              <a:t>     for 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284</TotalTime>
  <Words>31</Words>
  <Application>Microsoft Office PowerPoint</Application>
  <PresentationFormat>On-screen Show (4:3)</PresentationFormat>
  <Paragraphs>13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Formulas</vt:lpstr>
      <vt:lpstr>Formulas – Two Step Formulas</vt:lpstr>
      <vt:lpstr>wx+b=y     for x</vt:lpstr>
      <vt:lpstr>ab+cd=wx+y     for b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17</cp:revision>
  <dcterms:created xsi:type="dcterms:W3CDTF">2011-02-22T15:30:10Z</dcterms:created>
  <dcterms:modified xsi:type="dcterms:W3CDTF">2011-04-22T14:55:13Z</dcterms:modified>
</cp:coreProperties>
</file>