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Variables –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Dozen is _____________ as 12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To Evaluate: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</a:t>
            </a:r>
            <a:r>
              <a:rPr lang="en-US" smtClean="0"/>
              <a:t>- Evaluate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4x</a:t>
            </a:r>
            <a:r>
              <a:rPr lang="en-US" baseline="30000" dirty="0" smtClean="0"/>
              <a:t>2</a:t>
            </a:r>
            <a:r>
              <a:rPr lang="en-US" dirty="0" smtClean="0"/>
              <a:t>-3x+2     when x=-3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4b(2x+3y)  when b=-2, x=5,y=-7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32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Simplify Algebraic Expressions</vt:lpstr>
      <vt:lpstr>Simplify - Evaluate</vt:lpstr>
      <vt:lpstr>4x2-3x+2     when x=-3</vt:lpstr>
      <vt:lpstr>4b(2x+3y)  when b=-2, x=5,y=-7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8</cp:revision>
  <dcterms:created xsi:type="dcterms:W3CDTF">2011-02-22T15:30:10Z</dcterms:created>
  <dcterms:modified xsi:type="dcterms:W3CDTF">2011-04-22T14:54:15Z</dcterms:modified>
</cp:coreProperties>
</file>