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F92BC03-54A4-4116-8D9E-2C647199C1C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BB5D0A-E2AC-4B93-9166-1A35A1FAB5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Sum and Difference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a+b</a:t>
            </a:r>
            <a:r>
              <a:rPr lang="en-US" dirty="0" smtClean="0"/>
              <a:t>)(a-b)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Sum and difference shortcut: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Polynomials – Sum and Difference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(x+5)(x-5)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(6x-2)(6x+2)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Polynomials</vt:lpstr>
      <vt:lpstr>Polynomials – Sum and Difference</vt:lpstr>
      <vt:lpstr>(x+5)(x-5)</vt:lpstr>
      <vt:lpstr>(6x-2)(6x+2)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</dc:title>
  <dc:creator>tylerw</dc:creator>
  <cp:lastModifiedBy>tylerw</cp:lastModifiedBy>
  <cp:revision>1</cp:revision>
  <dcterms:created xsi:type="dcterms:W3CDTF">2011-05-19T16:03:57Z</dcterms:created>
  <dcterms:modified xsi:type="dcterms:W3CDTF">2011-05-19T16:05:05Z</dcterms:modified>
</cp:coreProperties>
</file>