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241480B-F213-4F1C-AE7C-DA1F62F74D0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5C1982E-ED56-426C-A561-3FB6BA5B2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41480B-F213-4F1C-AE7C-DA1F62F74D0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C1982E-ED56-426C-A561-3FB6BA5B2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41480B-F213-4F1C-AE7C-DA1F62F74D0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C1982E-ED56-426C-A561-3FB6BA5B2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41480B-F213-4F1C-AE7C-DA1F62F74D0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C1982E-ED56-426C-A561-3FB6BA5B2A9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41480B-F213-4F1C-AE7C-DA1F62F74D0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C1982E-ED56-426C-A561-3FB6BA5B2A9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41480B-F213-4F1C-AE7C-DA1F62F74D0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C1982E-ED56-426C-A561-3FB6BA5B2A9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41480B-F213-4F1C-AE7C-DA1F62F74D0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C1982E-ED56-426C-A561-3FB6BA5B2A9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41480B-F213-4F1C-AE7C-DA1F62F74D0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C1982E-ED56-426C-A561-3FB6BA5B2A9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41480B-F213-4F1C-AE7C-DA1F62F74D0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C1982E-ED56-426C-A561-3FB6BA5B2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241480B-F213-4F1C-AE7C-DA1F62F74D0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C1982E-ED56-426C-A561-3FB6BA5B2A9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241480B-F213-4F1C-AE7C-DA1F62F74D0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5C1982E-ED56-426C-A561-3FB6BA5B2A9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241480B-F213-4F1C-AE7C-DA1F62F74D0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5C1982E-ED56-426C-A561-3FB6BA5B2A9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Parallel and </a:t>
            </a:r>
            <a:r>
              <a:rPr lang="en-US" dirty="0" err="1" smtClean="0"/>
              <a:t>Pependicular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Slope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Parallel Lines:                 Perpendicular Lines: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Slope:                             Slope: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Parallel and Perpendicular - Slope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609600" y="2438400"/>
            <a:ext cx="3267075" cy="2401000"/>
            <a:chOff x="1752600" y="2828925"/>
            <a:chExt cx="1209675" cy="889000"/>
          </a:xfrm>
        </p:grpSpPr>
        <p:cxnSp>
          <p:nvCxnSpPr>
            <p:cNvPr id="1031" name="AutoShape 7"/>
            <p:cNvCxnSpPr>
              <a:cxnSpLocks noChangeShapeType="1"/>
            </p:cNvCxnSpPr>
            <p:nvPr/>
          </p:nvCxnSpPr>
          <p:spPr bwMode="auto">
            <a:xfrm>
              <a:off x="2314575" y="2886075"/>
              <a:ext cx="0" cy="7715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2" name="AutoShape 8"/>
            <p:cNvCxnSpPr>
              <a:cxnSpLocks noChangeShapeType="1"/>
            </p:cNvCxnSpPr>
            <p:nvPr/>
          </p:nvCxnSpPr>
          <p:spPr bwMode="auto">
            <a:xfrm>
              <a:off x="1752600" y="3190875"/>
              <a:ext cx="120967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3" name="AutoShape 9"/>
            <p:cNvCxnSpPr>
              <a:cxnSpLocks noChangeShapeType="1"/>
            </p:cNvCxnSpPr>
            <p:nvPr/>
          </p:nvCxnSpPr>
          <p:spPr bwMode="auto">
            <a:xfrm flipV="1">
              <a:off x="2028825" y="2971800"/>
              <a:ext cx="695325" cy="746125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4" name="AutoShape 10"/>
            <p:cNvCxnSpPr>
              <a:cxnSpLocks noChangeShapeType="1"/>
            </p:cNvCxnSpPr>
            <p:nvPr/>
          </p:nvCxnSpPr>
          <p:spPr bwMode="auto">
            <a:xfrm flipV="1">
              <a:off x="1800225" y="2828925"/>
              <a:ext cx="695325" cy="746125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25" name="Group 24"/>
          <p:cNvGrpSpPr/>
          <p:nvPr/>
        </p:nvGrpSpPr>
        <p:grpSpPr>
          <a:xfrm>
            <a:off x="4724400" y="2514600"/>
            <a:ext cx="3357235" cy="2308650"/>
            <a:chOff x="3848100" y="1733550"/>
            <a:chExt cx="1209675" cy="831850"/>
          </a:xfrm>
        </p:grpSpPr>
        <p:cxnSp>
          <p:nvCxnSpPr>
            <p:cNvPr id="1035" name="AutoShape 11"/>
            <p:cNvCxnSpPr>
              <a:cxnSpLocks noChangeShapeType="1"/>
            </p:cNvCxnSpPr>
            <p:nvPr/>
          </p:nvCxnSpPr>
          <p:spPr bwMode="auto">
            <a:xfrm>
              <a:off x="4410075" y="1733550"/>
              <a:ext cx="0" cy="7715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6" name="AutoShape 12"/>
            <p:cNvCxnSpPr>
              <a:cxnSpLocks noChangeShapeType="1"/>
            </p:cNvCxnSpPr>
            <p:nvPr/>
          </p:nvCxnSpPr>
          <p:spPr bwMode="auto">
            <a:xfrm>
              <a:off x="3848100" y="2038350"/>
              <a:ext cx="120967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7" name="AutoShape 13"/>
            <p:cNvCxnSpPr>
              <a:cxnSpLocks noChangeShapeType="1"/>
            </p:cNvCxnSpPr>
            <p:nvPr/>
          </p:nvCxnSpPr>
          <p:spPr bwMode="auto">
            <a:xfrm flipV="1">
              <a:off x="4124325" y="1819275"/>
              <a:ext cx="695325" cy="746125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8" name="AutoShape 14"/>
            <p:cNvCxnSpPr>
              <a:cxnSpLocks noChangeShapeType="1"/>
            </p:cNvCxnSpPr>
            <p:nvPr/>
          </p:nvCxnSpPr>
          <p:spPr bwMode="auto">
            <a:xfrm flipH="1" flipV="1">
              <a:off x="4191000" y="1819275"/>
              <a:ext cx="685800" cy="660400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208756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One line goes through (5,2) and (7,5). Another goes through  (-2,-6) and (0,-3). Are the lines parallel, perpendicular, </a:t>
            </a:r>
            <a:br>
              <a:rPr lang="en-US" sz="3200" dirty="0" smtClean="0"/>
            </a:br>
            <a:r>
              <a:rPr lang="en-US" sz="3200" dirty="0" smtClean="0"/>
              <a:t>or neither?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208756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One line goes through (-4,1) and (-1,3). Another goes through  (2,-1) and (6,-7). Are the lines parallel, perpendicular, </a:t>
            </a:r>
            <a:br>
              <a:rPr lang="en-US" sz="3200" dirty="0" smtClean="0"/>
            </a:br>
            <a:r>
              <a:rPr lang="en-US" sz="3200" dirty="0" smtClean="0"/>
              <a:t>or neither?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</TotalTime>
  <Words>83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Parallel and Pependicular</vt:lpstr>
      <vt:lpstr>Parallel and Perpendicular - Slope</vt:lpstr>
      <vt:lpstr>One line goes through (5,2) and (7,5). Another goes through  (-2,-6) and (0,-3). Are the lines parallel, perpendicular,  or neither?</vt:lpstr>
      <vt:lpstr>One line goes through (-4,1) and (-1,3). Another goes through  (2,-1) and (6,-7). Are the lines parallel, perpendicular,  or neither?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Parallel and Pependicular</dc:title>
  <dc:creator>tylerw</dc:creator>
  <cp:lastModifiedBy>tylerw</cp:lastModifiedBy>
  <cp:revision>1</cp:revision>
  <dcterms:created xsi:type="dcterms:W3CDTF">2011-05-06T22:41:24Z</dcterms:created>
  <dcterms:modified xsi:type="dcterms:W3CDTF">2011-05-06T22:47:26Z</dcterms:modified>
</cp:coreProperties>
</file>