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103ED-8D33-45B4-A1A0-36C5A79CABD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Word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Number Problems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dirty="0" smtClean="0"/>
              <a:t>Translate: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/>
            <a:r>
              <a:rPr lang="en-US" dirty="0" smtClean="0"/>
              <a:t>Is/Were/Was/Will Be:</a:t>
            </a:r>
          </a:p>
          <a:p>
            <a:pPr marL="624078" indent="-514350"/>
            <a:endParaRPr lang="en-US" dirty="0" smtClean="0"/>
          </a:p>
          <a:p>
            <a:pPr marL="624078" indent="-514350"/>
            <a:r>
              <a:rPr lang="en-US" dirty="0" smtClean="0"/>
              <a:t>More than:</a:t>
            </a:r>
          </a:p>
          <a:p>
            <a:pPr marL="624078" indent="-514350"/>
            <a:endParaRPr lang="en-US" dirty="0" smtClean="0"/>
          </a:p>
          <a:p>
            <a:pPr marL="624078" indent="-514350"/>
            <a:r>
              <a:rPr lang="en-US" dirty="0" smtClean="0"/>
              <a:t>Subtracted from/Less than: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Word Problems – Number Problems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Five less than three times </a:t>
            </a:r>
            <a:br>
              <a:rPr lang="en-US" dirty="0" smtClean="0"/>
            </a:br>
            <a:r>
              <a:rPr lang="en-US" dirty="0" smtClean="0"/>
              <a:t>a number is nineteen. </a:t>
            </a:r>
            <a:br>
              <a:rPr lang="en-US" dirty="0" smtClean="0"/>
            </a:br>
            <a:r>
              <a:rPr lang="en-US" dirty="0" smtClean="0"/>
              <a:t>What is the number?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Seven more than twice a number is six less than three times the same number. What is the number?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298</TotalTime>
  <Words>48</Words>
  <Application>Microsoft Office PowerPoint</Application>
  <PresentationFormat>On-screen Show (4:3)</PresentationFormat>
  <Paragraphs>13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Word Problems</vt:lpstr>
      <vt:lpstr>Word Problems – Number Problems</vt:lpstr>
      <vt:lpstr>Five less than three times  a number is nineteen.  What is the number?</vt:lpstr>
      <vt:lpstr>Seven more than twice a number is six less than three times the same number. What is the number?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24</cp:revision>
  <dcterms:created xsi:type="dcterms:W3CDTF">2011-02-22T15:30:10Z</dcterms:created>
  <dcterms:modified xsi:type="dcterms:W3CDTF">2011-04-22T14:54:04Z</dcterms:modified>
</cp:coreProperties>
</file>