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EA0CF6F-DAC3-4AA0-A74C-A8CD5A4A59F7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A78FC3-300B-4DB2-8225-9B988292B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Long Division Review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5 |2632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– By Monomials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2438400"/>
            <a:ext cx="1066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76600" y="381000"/>
          <a:ext cx="2514601" cy="999781"/>
        </p:xfrm>
        <a:graphic>
          <a:graphicData uri="http://schemas.openxmlformats.org/presentationml/2006/ole">
            <p:oleObj spid="_x0000_s1026" name="Equation" r:id="rId3" imgW="10540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70238" y="381000"/>
          <a:ext cx="2727325" cy="1000125"/>
        </p:xfrm>
        <a:graphic>
          <a:graphicData uri="http://schemas.openxmlformats.org/presentationml/2006/ole">
            <p:oleObj spid="_x0000_s2050" name="Equation" r:id="rId3" imgW="11430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Equation</vt:lpstr>
      <vt:lpstr>Division</vt:lpstr>
      <vt:lpstr>Division – By Monomials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</dc:title>
  <dc:creator>tylerw</dc:creator>
  <cp:lastModifiedBy>tylerw</cp:lastModifiedBy>
  <cp:revision>2</cp:revision>
  <dcterms:created xsi:type="dcterms:W3CDTF">2011-05-19T16:06:27Z</dcterms:created>
  <dcterms:modified xsi:type="dcterms:W3CDTF">2011-05-20T19:11:51Z</dcterms:modified>
</cp:coreProperties>
</file>