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3743C72-33C4-4F37-ACB5-1788A913CBB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330C84E-D7A7-47B0-8238-36358D7FBB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743C72-33C4-4F37-ACB5-1788A913CBB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30C84E-D7A7-47B0-8238-36358D7FBB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743C72-33C4-4F37-ACB5-1788A913CBB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30C84E-D7A7-47B0-8238-36358D7FBB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743C72-33C4-4F37-ACB5-1788A913CBB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30C84E-D7A7-47B0-8238-36358D7FBBC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743C72-33C4-4F37-ACB5-1788A913CBB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30C84E-D7A7-47B0-8238-36358D7FBBC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743C72-33C4-4F37-ACB5-1788A913CBB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30C84E-D7A7-47B0-8238-36358D7FBBC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743C72-33C4-4F37-ACB5-1788A913CBB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30C84E-D7A7-47B0-8238-36358D7FBBC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743C72-33C4-4F37-ACB5-1788A913CBB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30C84E-D7A7-47B0-8238-36358D7FBBC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743C72-33C4-4F37-ACB5-1788A913CBB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30C84E-D7A7-47B0-8238-36358D7FBB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3743C72-33C4-4F37-ACB5-1788A913CBB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30C84E-D7A7-47B0-8238-36358D7FBBC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3743C72-33C4-4F37-ACB5-1788A913CBB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330C84E-D7A7-47B0-8238-36358D7FBBC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3743C72-33C4-4F37-ACB5-1788A913CBB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330C84E-D7A7-47B0-8238-36358D7FBB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Add and Subtract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Common Denominator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Add the _________________ and keep the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When subtracting we will first ____________ the negative.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Don’t forget to 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Add/Subtract – Common Denominator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362200" y="304800"/>
          <a:ext cx="4191000" cy="1072116"/>
        </p:xfrm>
        <a:graphic>
          <a:graphicData uri="http://schemas.openxmlformats.org/presentationml/2006/ole">
            <p:oleObj spid="_x0000_s1026" name="Equation" r:id="rId3" imgW="163800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346325" y="304800"/>
          <a:ext cx="4222750" cy="1071563"/>
        </p:xfrm>
        <a:graphic>
          <a:graphicData uri="http://schemas.openxmlformats.org/presentationml/2006/ole">
            <p:oleObj spid="_x0000_s2050" name="Equation" r:id="rId3" imgW="1650960" imgH="41904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</TotalTime>
  <Words>15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Add and Subtract</vt:lpstr>
      <vt:lpstr>Add/Subtract – Common Denominator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 and Subtract</dc:title>
  <dc:creator>tylerw</dc:creator>
  <cp:lastModifiedBy>tylerw</cp:lastModifiedBy>
  <cp:revision>2</cp:revision>
  <dcterms:created xsi:type="dcterms:W3CDTF">2011-05-20T00:37:36Z</dcterms:created>
  <dcterms:modified xsi:type="dcterms:W3CDTF">2011-05-20T00:45:47Z</dcterms:modified>
</cp:coreProperties>
</file>