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B317931-9A03-4524-A33B-4675C4A2C95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6D4DA38-BF20-4490-842D-346CC55C67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Trinoimals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A=1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there is a ___ in front of x</a:t>
            </a:r>
            <a:r>
              <a:rPr lang="en-US" baseline="30000" dirty="0" smtClean="0"/>
              <a:t>2</a:t>
            </a:r>
            <a:r>
              <a:rPr lang="en-US" dirty="0" smtClean="0"/>
              <a:t>, the ac method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gives us 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Trinomials – a=1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-2x-8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x</a:t>
            </a:r>
            <a:r>
              <a:rPr lang="en-US" baseline="30000" smtClean="0"/>
              <a:t>2</a:t>
            </a:r>
            <a:r>
              <a:rPr lang="en-US" smtClean="0"/>
              <a:t>+7xy-8y</a:t>
            </a:r>
            <a:r>
              <a:rPr lang="en-US" baseline="3000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20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Trinoimals</vt:lpstr>
      <vt:lpstr>Trinomials – a=1</vt:lpstr>
      <vt:lpstr>x2-2x-8</vt:lpstr>
      <vt:lpstr>x2+7xy-8y2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Trinoimals</dc:title>
  <dc:creator>tylerw</dc:creator>
  <cp:lastModifiedBy>tylerw</cp:lastModifiedBy>
  <cp:revision>1</cp:revision>
  <dcterms:created xsi:type="dcterms:W3CDTF">2011-05-19T17:57:46Z</dcterms:created>
  <dcterms:modified xsi:type="dcterms:W3CDTF">2011-05-19T17:59:17Z</dcterms:modified>
</cp:coreProperties>
</file>