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3A3AE4-E1B5-493F-A522-BCCE8A570F89}" type="datetimeFigureOut">
              <a:rPr lang="en-US" smtClean="0"/>
              <a:pPr/>
              <a:t>4/22/2011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1F51FF-E57D-43CE-9187-6F1CB4E80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The Order: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 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To remember: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Order of Operations - Introduction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5-3(2+4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30÷5(2)+(4-7)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</TotalTime>
  <Words>18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Order of Operations</vt:lpstr>
      <vt:lpstr>Order of Operations - Introduction</vt:lpstr>
      <vt:lpstr>5-3(2+42)</vt:lpstr>
      <vt:lpstr>30÷5(2)+(4-7)2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Order of Operations</dc:title>
  <dc:creator>tylerw</dc:creator>
  <cp:lastModifiedBy>tylerw</cp:lastModifiedBy>
  <cp:revision>4</cp:revision>
  <dcterms:created xsi:type="dcterms:W3CDTF">2011-02-22T15:30:10Z</dcterms:created>
  <dcterms:modified xsi:type="dcterms:W3CDTF">2011-04-22T14:54:37Z</dcterms:modified>
</cp:coreProperties>
</file>