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AFAEC88E-F896-49CE-AC7C-0929E287BB89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CC90E56E-FFBA-48BA-8348-220E9D5EB39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FAEC88E-F896-49CE-AC7C-0929E287BB89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C90E56E-FFBA-48BA-8348-220E9D5EB39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FAEC88E-F896-49CE-AC7C-0929E287BB89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C90E56E-FFBA-48BA-8348-220E9D5EB39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FAEC88E-F896-49CE-AC7C-0929E287BB89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C90E56E-FFBA-48BA-8348-220E9D5EB395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FAEC88E-F896-49CE-AC7C-0929E287BB89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C90E56E-FFBA-48BA-8348-220E9D5EB395}" type="slidenum">
              <a:rPr lang="en-US" smtClean="0"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FAEC88E-F896-49CE-AC7C-0929E287BB89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C90E56E-FFBA-48BA-8348-220E9D5EB395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FAEC88E-F896-49CE-AC7C-0929E287BB89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C90E56E-FFBA-48BA-8348-220E9D5EB395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FAEC88E-F896-49CE-AC7C-0929E287BB89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C90E56E-FFBA-48BA-8348-220E9D5EB395}" type="slidenum">
              <a:rPr lang="en-US" smtClean="0"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FAEC88E-F896-49CE-AC7C-0929E287BB89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C90E56E-FFBA-48BA-8348-220E9D5EB39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AFAEC88E-F896-49CE-AC7C-0929E287BB89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C90E56E-FFBA-48BA-8348-220E9D5EB395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AFAEC88E-F896-49CE-AC7C-0929E287BB89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CC90E56E-FFBA-48BA-8348-220E9D5EB395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AFAEC88E-F896-49CE-AC7C-0929E287BB89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CC90E56E-FFBA-48BA-8348-220E9D5EB395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creativecommons.org/licenses/by/2.0/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Polynomials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Multiply by Binomials</a:t>
            </a:r>
            <a:endParaRPr lang="en-US" dirty="0"/>
          </a:p>
        </p:txBody>
      </p:sp>
      <p:pic>
        <p:nvPicPr>
          <p:cNvPr id="4" name="Picture 2" descr="Creative Commons License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228600"/>
            <a:ext cx="1297858" cy="457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To multiply a binomial by a binomial: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This process is often called __________ which 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stands for ________________________________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Polynomials – Multiply Binomials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(4x-2)(5x+1)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(3x-7)(2x-8)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</TotalTime>
  <Words>33</Words>
  <Application>Microsoft Office PowerPoint</Application>
  <PresentationFormat>On-screen Show (4:3)</PresentationFormat>
  <Paragraphs>9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Concourse</vt:lpstr>
      <vt:lpstr>Polynomials</vt:lpstr>
      <vt:lpstr>Polynomials – Multiply Binomials</vt:lpstr>
      <vt:lpstr>(4x-2)(5x+1)</vt:lpstr>
      <vt:lpstr>(3x-7)(2x-8)</vt:lpstr>
    </vt:vector>
  </TitlesOfParts>
  <Company>Big Bend Community College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Polynomials</dc:title>
  <dc:creator>tylerw</dc:creator>
  <cp:lastModifiedBy>tylerw</cp:lastModifiedBy>
  <cp:revision>1</cp:revision>
  <dcterms:created xsi:type="dcterms:W3CDTF">2011-05-19T15:58:39Z</dcterms:created>
  <dcterms:modified xsi:type="dcterms:W3CDTF">2011-05-19T16:00:04Z</dcterms:modified>
</cp:coreProperties>
</file>