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125C658-9DE9-4566-9E33-93B94CFBD268}" type="datetimeFigureOut">
              <a:rPr lang="en-US" smtClean="0"/>
              <a:t>5/19/2011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206A0C4-BE0A-4282-9C12-5A2D012049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</a:t>
            </a:r>
          </a:p>
          <a:p>
            <a:endParaRPr lang="en-US" dirty="0" smtClean="0"/>
          </a:p>
          <a:p>
            <a:r>
              <a:rPr lang="en-US" dirty="0" smtClean="0"/>
              <a:t>b positive</a:t>
            </a:r>
          </a:p>
          <a:p>
            <a:endParaRPr lang="en-US" dirty="0" smtClean="0"/>
          </a:p>
          <a:p>
            <a:r>
              <a:rPr lang="en-US" dirty="0" smtClean="0"/>
              <a:t>b negative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 - Convert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33400" y="1524000"/>
          <a:ext cx="1447800" cy="681318"/>
        </p:xfrm>
        <a:graphic>
          <a:graphicData uri="http://schemas.openxmlformats.org/presentationml/2006/ole">
            <p:oleObj spid="_x0000_s1027" name="Equation" r:id="rId3" imgW="43164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5.23 X 10</a:t>
            </a:r>
            <a:r>
              <a:rPr lang="en-US" baseline="30000" dirty="0" smtClean="0"/>
              <a:t>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Standard Notation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4.25 X 10</a:t>
            </a:r>
            <a:r>
              <a:rPr lang="en-US" baseline="30000" dirty="0" smtClean="0"/>
              <a:t>-4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Standard Notation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8150000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Scientific Notation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0.00000245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Scientific Notation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37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Concourse</vt:lpstr>
      <vt:lpstr>Microsoft Equation 3.0</vt:lpstr>
      <vt:lpstr>Scientific Notation</vt:lpstr>
      <vt:lpstr>Scientific Notation - Convert</vt:lpstr>
      <vt:lpstr>Convert to Standard Notation</vt:lpstr>
      <vt:lpstr>Convert to Standard Notation</vt:lpstr>
      <vt:lpstr>Convert to Scientific Notation</vt:lpstr>
      <vt:lpstr>Convert to Scientific Notation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Notation</dc:title>
  <dc:creator>tylerw</dc:creator>
  <cp:lastModifiedBy>tylerw</cp:lastModifiedBy>
  <cp:revision>1</cp:revision>
  <dcterms:created xsi:type="dcterms:W3CDTF">2011-05-19T15:41:21Z</dcterms:created>
  <dcterms:modified xsi:type="dcterms:W3CDTF">2011-05-19T15:44:58Z</dcterms:modified>
</cp:coreProperties>
</file>