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5893CB-8906-4145-B3FD-0167A2A57282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D39FC03-9764-495D-896A-F2ABC3CE37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Polynomials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 division step, only focus on the 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– By Polynomials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0" y="304800"/>
          <a:ext cx="3581400" cy="1244065"/>
        </p:xfrm>
        <a:graphic>
          <a:graphicData uri="http://schemas.openxmlformats.org/presentationml/2006/ole">
            <p:oleObj spid="_x0000_s1026" name="Equation" r:id="rId3" imgW="12063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2971799" y="304800"/>
          <a:ext cx="3290455" cy="1143000"/>
        </p:xfrm>
        <a:graphic>
          <a:graphicData uri="http://schemas.openxmlformats.org/presentationml/2006/ole">
            <p:oleObj spid="_x0000_s2050" name="Equation" r:id="rId3" imgW="12063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</TotalTime>
  <Words>16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Division</vt:lpstr>
      <vt:lpstr>Division – By Polynomials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Division</dc:title>
  <dc:creator>tylerw</dc:creator>
  <cp:lastModifiedBy>tylerw</cp:lastModifiedBy>
  <cp:revision>2</cp:revision>
  <dcterms:created xsi:type="dcterms:W3CDTF">2011-05-19T17:37:28Z</dcterms:created>
  <dcterms:modified xsi:type="dcterms:W3CDTF">2011-05-19T17:43:27Z</dcterms:modified>
</cp:coreProperties>
</file>