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BC21349-82A6-42A8-8052-27834B6E9245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074A1DA-2E72-4E82-A638-868B9BD335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C21349-82A6-42A8-8052-27834B6E9245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74A1DA-2E72-4E82-A638-868B9BD335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C21349-82A6-42A8-8052-27834B6E9245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74A1DA-2E72-4E82-A638-868B9BD335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C21349-82A6-42A8-8052-27834B6E9245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74A1DA-2E72-4E82-A638-868B9BD3354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C21349-82A6-42A8-8052-27834B6E9245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74A1DA-2E72-4E82-A638-868B9BD3354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C21349-82A6-42A8-8052-27834B6E9245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74A1DA-2E72-4E82-A638-868B9BD3354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C21349-82A6-42A8-8052-27834B6E9245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74A1DA-2E72-4E82-A638-868B9BD3354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C21349-82A6-42A8-8052-27834B6E9245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74A1DA-2E72-4E82-A638-868B9BD3354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C21349-82A6-42A8-8052-27834B6E9245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74A1DA-2E72-4E82-A638-868B9BD335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BC21349-82A6-42A8-8052-27834B6E9245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74A1DA-2E72-4E82-A638-868B9BD3354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BC21349-82A6-42A8-8052-27834B6E9245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074A1DA-2E72-4E82-A638-868B9BD3354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BC21349-82A6-42A8-8052-27834B6E9245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074A1DA-2E72-4E82-A638-868B9BD3354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GCF and Grouping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Binomial GCF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GCF can be a 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GCF and Grouping – Binomial GCF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5x(2y-7)+6y(2y-7)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3x(2x+1)-7(2x+1)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24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GCF and Grouping</vt:lpstr>
      <vt:lpstr>GCF and Grouping – Binomial GCF</vt:lpstr>
      <vt:lpstr>5x(2y-7)+6y(2y-7)</vt:lpstr>
      <vt:lpstr>3x(2x+1)-7(2x+1)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GCF and Grouping</dc:title>
  <dc:creator>tylerw</dc:creator>
  <cp:lastModifiedBy>tylerw</cp:lastModifiedBy>
  <cp:revision>1</cp:revision>
  <dcterms:created xsi:type="dcterms:W3CDTF">2011-05-19T17:49:17Z</dcterms:created>
  <dcterms:modified xsi:type="dcterms:W3CDTF">2011-05-19T17:50:24Z</dcterms:modified>
</cp:coreProperties>
</file>