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5CC30D-B81F-43A6-B7F8-D531DF3E75DE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74F716-CFD2-45D8-8D15-452DD317C6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Reduce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Rational Expressions: Quotient of two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 - Evaluate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304800"/>
          <a:ext cx="4343400" cy="1214680"/>
        </p:xfrm>
        <a:graphic>
          <a:graphicData uri="http://schemas.openxmlformats.org/presentationml/2006/ole">
            <p:oleObj spid="_x0000_s1026" name="Equation" r:id="rId3" imgW="14983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2895600" y="304800"/>
          <a:ext cx="3352800" cy="996778"/>
        </p:xfrm>
        <a:graphic>
          <a:graphicData uri="http://schemas.openxmlformats.org/presentationml/2006/ole">
            <p:oleObj spid="_x0000_s2050" name="Equation" r:id="rId3" imgW="14094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11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Reduce</vt:lpstr>
      <vt:lpstr>Reduce - Evaluate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Reduce</dc:title>
  <dc:creator>tylerw</dc:creator>
  <cp:lastModifiedBy>tylerw</cp:lastModifiedBy>
  <cp:revision>2</cp:revision>
  <dcterms:created xsi:type="dcterms:W3CDTF">2011-05-20T00:09:26Z</dcterms:created>
  <dcterms:modified xsi:type="dcterms:W3CDTF">2011-05-20T00:46:00Z</dcterms:modified>
</cp:coreProperties>
</file>