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Clear fractions by ____________________________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May have to _____________________ first!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 -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              for x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362200" y="228599"/>
          <a:ext cx="2286000" cy="1288473"/>
        </p:xfrm>
        <a:graphic>
          <a:graphicData uri="http://schemas.openxmlformats.org/presentationml/2006/ole">
            <p:oleObj spid="_x0000_s2052" name="Equation" r:id="rId3" imgW="698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                    for b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86000" y="304800"/>
          <a:ext cx="2438400" cy="1079863"/>
        </p:xfrm>
        <a:graphic>
          <a:graphicData uri="http://schemas.openxmlformats.org/presentationml/2006/ole">
            <p:oleObj spid="_x0000_s1029" name="Equation" r:id="rId4" imgW="8888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284</TotalTime>
  <Words>22</Words>
  <Application>Microsoft Office PowerPoint</Application>
  <PresentationFormat>On-screen Show (4:3)</PresentationFormat>
  <Paragraphs>9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Formulas</vt:lpstr>
      <vt:lpstr>Formulas - Fractions</vt:lpstr>
      <vt:lpstr>                 for x</vt:lpstr>
      <vt:lpstr>                     for b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20</cp:revision>
  <dcterms:created xsi:type="dcterms:W3CDTF">2011-02-22T15:30:10Z</dcterms:created>
  <dcterms:modified xsi:type="dcterms:W3CDTF">2011-04-22T14:53:10Z</dcterms:modified>
</cp:coreProperties>
</file>