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103ED-8D33-45B4-A1A0-36C5A79CAB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Distributing with Fractions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Important: Always _______________ first and 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_____________________ second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Linear Equations - Distributing Fractions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017838" y="169863"/>
          <a:ext cx="2955925" cy="1339850"/>
        </p:xfrm>
        <a:graphic>
          <a:graphicData uri="http://schemas.openxmlformats.org/presentationml/2006/ole">
            <p:oleObj spid="_x0000_s2051" name="Equation" r:id="rId3" imgW="9522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09800" y="152400"/>
          <a:ext cx="4446588" cy="1362075"/>
        </p:xfrm>
        <a:graphic>
          <a:graphicData uri="http://schemas.openxmlformats.org/presentationml/2006/ole">
            <p:oleObj spid="_x0000_s1028" name="Equation" r:id="rId4" imgW="14094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287</TotalTime>
  <Words>19</Words>
  <Application>Microsoft Office PowerPoint</Application>
  <PresentationFormat>On-screen Show (4:3)</PresentationFormat>
  <Paragraphs>7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Equation</vt:lpstr>
      <vt:lpstr>Linear Equations</vt:lpstr>
      <vt:lpstr>Linear Equations - Distributing Fractions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17</cp:revision>
  <dcterms:created xsi:type="dcterms:W3CDTF">2011-02-22T15:30:10Z</dcterms:created>
  <dcterms:modified xsi:type="dcterms:W3CDTF">2011-04-22T14:55:09Z</dcterms:modified>
</cp:coreProperties>
</file>