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4836504-B61F-4BA6-9AAA-BDD99D5791FD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D6EE24D-651D-4A4F-9EC1-8AC380ADAE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836504-B61F-4BA6-9AAA-BDD99D5791FD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6EE24D-651D-4A4F-9EC1-8AC380ADAE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836504-B61F-4BA6-9AAA-BDD99D5791FD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6EE24D-651D-4A4F-9EC1-8AC380ADAE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836504-B61F-4BA6-9AAA-BDD99D5791FD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6EE24D-651D-4A4F-9EC1-8AC380ADAEA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836504-B61F-4BA6-9AAA-BDD99D5791FD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6EE24D-651D-4A4F-9EC1-8AC380ADAEA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836504-B61F-4BA6-9AAA-BDD99D5791FD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6EE24D-651D-4A4F-9EC1-8AC380ADAEA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836504-B61F-4BA6-9AAA-BDD99D5791FD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6EE24D-651D-4A4F-9EC1-8AC380ADAEA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836504-B61F-4BA6-9AAA-BDD99D5791FD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6EE24D-651D-4A4F-9EC1-8AC380ADAEA7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836504-B61F-4BA6-9AAA-BDD99D5791FD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6EE24D-651D-4A4F-9EC1-8AC380ADAE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4836504-B61F-4BA6-9AAA-BDD99D5791FD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6EE24D-651D-4A4F-9EC1-8AC380ADAEA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4836504-B61F-4BA6-9AAA-BDD99D5791FD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D6EE24D-651D-4A4F-9EC1-8AC380ADAEA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4836504-B61F-4BA6-9AAA-BDD99D5791FD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D6EE24D-651D-4A4F-9EC1-8AC380ADAEA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Equations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Given Two Points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To find the equation of a line you must have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__________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Recall the formula for slope: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Equations – Given Two Points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Through (-3,-5) and (2,5)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Find the equation of the line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Through (1,-4) and (3,5)</a:t>
            </a:r>
          </a:p>
          <a:p>
            <a:pPr algn="ctr">
              <a:buNone/>
            </a:pPr>
            <a:r>
              <a:rPr lang="en-US" dirty="0" smtClean="0"/>
              <a:t>Give answer in slope-intercept form.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Find the equation of the line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57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Equations</vt:lpstr>
      <vt:lpstr>Equations – Given Two Points</vt:lpstr>
      <vt:lpstr>Find the equation of the line</vt:lpstr>
      <vt:lpstr>Find the equation of the line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Equations</dc:title>
  <dc:creator>tylerw</dc:creator>
  <cp:lastModifiedBy>tylerw</cp:lastModifiedBy>
  <cp:revision>1</cp:revision>
  <dcterms:created xsi:type="dcterms:W3CDTF">2011-05-06T22:38:12Z</dcterms:created>
  <dcterms:modified xsi:type="dcterms:W3CDTF">2011-05-06T22:39:53Z</dcterms:modified>
</cp:coreProperties>
</file>