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13D3F3-CAB8-479C-B87A-802DCBEE98C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F065B4-45A7-4283-A3AF-13486A89DD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 and Divide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monomials we can use __________________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Multiply/Divide - Monomials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85800" y="2285999"/>
          <a:ext cx="1219200" cy="1939637"/>
        </p:xfrm>
        <a:graphic>
          <a:graphicData uri="http://schemas.openxmlformats.org/presentationml/2006/ole">
            <p:oleObj spid="_x0000_s1026" name="Equation" r:id="rId3" imgW="558720" imgH="8888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19400" y="228599"/>
          <a:ext cx="2438400" cy="1153297"/>
        </p:xfrm>
        <a:graphic>
          <a:graphicData uri="http://schemas.openxmlformats.org/presentationml/2006/ole">
            <p:oleObj spid="_x0000_s2050" name="Equation" r:id="rId3" imgW="93960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84500" y="261938"/>
          <a:ext cx="2108200" cy="1085850"/>
        </p:xfrm>
        <a:graphic>
          <a:graphicData uri="http://schemas.openxmlformats.org/presentationml/2006/ole">
            <p:oleObj spid="_x0000_s3074" name="Equation" r:id="rId3" imgW="81252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13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Multiply and Divide</vt:lpstr>
      <vt:lpstr>Multiply/Divide - Monomials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 and Divide</dc:title>
  <dc:creator>tylerw</dc:creator>
  <cp:lastModifiedBy>tylerw</cp:lastModifiedBy>
  <cp:revision>4</cp:revision>
  <dcterms:created xsi:type="dcterms:W3CDTF">2011-05-20T00:20:42Z</dcterms:created>
  <dcterms:modified xsi:type="dcterms:W3CDTF">2011-05-20T00:45:55Z</dcterms:modified>
</cp:coreProperties>
</file>